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2" r:id="rId1"/>
  </p:sldMasterIdLst>
  <p:notesMasterIdLst>
    <p:notesMasterId r:id="rId14"/>
  </p:notesMasterIdLst>
  <p:sldIdLst>
    <p:sldId id="270" r:id="rId2"/>
    <p:sldId id="302" r:id="rId3"/>
    <p:sldId id="303" r:id="rId4"/>
    <p:sldId id="304" r:id="rId5"/>
    <p:sldId id="305" r:id="rId6"/>
    <p:sldId id="306" r:id="rId7"/>
    <p:sldId id="307" r:id="rId8"/>
    <p:sldId id="308" r:id="rId9"/>
    <p:sldId id="309" r:id="rId10"/>
    <p:sldId id="310" r:id="rId11"/>
    <p:sldId id="311" r:id="rId12"/>
    <p:sldId id="312" r:id="rId1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434" autoAdjust="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146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2832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87137F2-F1BC-4D3A-A5A0-DC647A7A2B9D}" type="datetimeFigureOut">
              <a:rPr lang="en-US"/>
              <a:pPr>
                <a:defRPr/>
              </a:pPr>
              <a:t>2/5/2020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A8796197-55E5-402B-BBAF-98883A3D3C5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03190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9BCCF2A2-C6D8-45C0-A896-C832F6E6B1E4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71606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9BCCF2A2-C6D8-45C0-A896-C832F6E6B1E4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87227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0610DAD2-F7EC-4BF4-B065-D787FDA07354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56067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D4F936A2-5CF4-4E47-80B1-FC1343DB480D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77715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935C558-ABFB-4DEE-B3CD-6705AF916BAF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34352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63EB84F-6153-4E58-A4D1-09F41D2CACC9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35062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5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w 15356"/>
                <a:gd name="T21" fmla="*/ 0 h 8638"/>
                <a:gd name="T22" fmla="*/ 15356 w 15356"/>
                <a:gd name="T23" fmla="*/ 8638 h 8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" name="Rectangle 10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413" y="1792288"/>
            <a:ext cx="990600" cy="304800"/>
          </a:xfrm>
        </p:spPr>
        <p:txBody>
          <a:bodyPr anchor="t"/>
          <a:lstStyle>
            <a:lvl1pPr algn="l">
              <a:defRPr b="0" i="0" smtClean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fld id="{B44849FF-D63F-4412-90C5-F96BDB771549}" type="datetimeFigureOut">
              <a:rPr lang="en-US"/>
              <a:pPr>
                <a:defRPr/>
              </a:pPr>
              <a:t>2/5/2020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2706" y="3228182"/>
            <a:ext cx="3859213" cy="304800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9C6E44-507B-4DFF-AF48-2DD433369F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2311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6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>
              <a:spLocks/>
            </p:cNvSpPr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>
                <a:gd name="T0" fmla="*/ 85 w 10000"/>
                <a:gd name="T1" fmla="*/ 2532 h 5291"/>
                <a:gd name="T2" fmla="*/ 9958 w 10000"/>
                <a:gd name="T3" fmla="*/ 5291 h 5291"/>
                <a:gd name="T4" fmla="*/ 10000 w 10000"/>
                <a:gd name="T5" fmla="*/ 0 h 5291"/>
                <a:gd name="T6" fmla="*/ 10000 w 10000"/>
                <a:gd name="T7" fmla="*/ 0 h 5291"/>
                <a:gd name="T8" fmla="*/ 9667 w 10000"/>
                <a:gd name="T9" fmla="*/ 204 h 5291"/>
                <a:gd name="T10" fmla="*/ 9334 w 10000"/>
                <a:gd name="T11" fmla="*/ 400 h 5291"/>
                <a:gd name="T12" fmla="*/ 9001 w 10000"/>
                <a:gd name="T13" fmla="*/ 590 h 5291"/>
                <a:gd name="T14" fmla="*/ 8667 w 10000"/>
                <a:gd name="T15" fmla="*/ 753 h 5291"/>
                <a:gd name="T16" fmla="*/ 8333 w 10000"/>
                <a:gd name="T17" fmla="*/ 917 h 5291"/>
                <a:gd name="T18" fmla="*/ 7999 w 10000"/>
                <a:gd name="T19" fmla="*/ 1071 h 5291"/>
                <a:gd name="T20" fmla="*/ 7669 w 10000"/>
                <a:gd name="T21" fmla="*/ 1202 h 5291"/>
                <a:gd name="T22" fmla="*/ 7333 w 10000"/>
                <a:gd name="T23" fmla="*/ 1325 h 5291"/>
                <a:gd name="T24" fmla="*/ 7000 w 10000"/>
                <a:gd name="T25" fmla="*/ 1440 h 5291"/>
                <a:gd name="T26" fmla="*/ 6673 w 10000"/>
                <a:gd name="T27" fmla="*/ 1538 h 5291"/>
                <a:gd name="T28" fmla="*/ 6340 w 10000"/>
                <a:gd name="T29" fmla="*/ 1636 h 5291"/>
                <a:gd name="T30" fmla="*/ 6013 w 10000"/>
                <a:gd name="T31" fmla="*/ 1719 h 5291"/>
                <a:gd name="T32" fmla="*/ 5686 w 10000"/>
                <a:gd name="T33" fmla="*/ 1784 h 5291"/>
                <a:gd name="T34" fmla="*/ 5359 w 10000"/>
                <a:gd name="T35" fmla="*/ 1850 h 5291"/>
                <a:gd name="T36" fmla="*/ 5036 w 10000"/>
                <a:gd name="T37" fmla="*/ 1906 h 5291"/>
                <a:gd name="T38" fmla="*/ 4717 w 10000"/>
                <a:gd name="T39" fmla="*/ 1948 h 5291"/>
                <a:gd name="T40" fmla="*/ 4396 w 10000"/>
                <a:gd name="T41" fmla="*/ 1980 h 5291"/>
                <a:gd name="T42" fmla="*/ 4079 w 10000"/>
                <a:gd name="T43" fmla="*/ 2013 h 5291"/>
                <a:gd name="T44" fmla="*/ 3766 w 10000"/>
                <a:gd name="T45" fmla="*/ 2029 h 5291"/>
                <a:gd name="T46" fmla="*/ 3454 w 10000"/>
                <a:gd name="T47" fmla="*/ 2046 h 5291"/>
                <a:gd name="T48" fmla="*/ 3145 w 10000"/>
                <a:gd name="T49" fmla="*/ 2053 h 5291"/>
                <a:gd name="T50" fmla="*/ 2839 w 10000"/>
                <a:gd name="T51" fmla="*/ 2046 h 5291"/>
                <a:gd name="T52" fmla="*/ 2537 w 10000"/>
                <a:gd name="T53" fmla="*/ 2046 h 5291"/>
                <a:gd name="T54" fmla="*/ 2238 w 10000"/>
                <a:gd name="T55" fmla="*/ 2029 h 5291"/>
                <a:gd name="T56" fmla="*/ 1943 w 10000"/>
                <a:gd name="T57" fmla="*/ 2004 h 5291"/>
                <a:gd name="T58" fmla="*/ 1653 w 10000"/>
                <a:gd name="T59" fmla="*/ 1980 h 5291"/>
                <a:gd name="T60" fmla="*/ 1368 w 10000"/>
                <a:gd name="T61" fmla="*/ 1955 h 5291"/>
                <a:gd name="T62" fmla="*/ 1085 w 10000"/>
                <a:gd name="T63" fmla="*/ 1915 h 5291"/>
                <a:gd name="T64" fmla="*/ 806 w 10000"/>
                <a:gd name="T65" fmla="*/ 1873 h 5291"/>
                <a:gd name="T66" fmla="*/ 533 w 10000"/>
                <a:gd name="T67" fmla="*/ 1833 h 5291"/>
                <a:gd name="T68" fmla="*/ 0 w 10000"/>
                <a:gd name="T69" fmla="*/ 1726 h 5291"/>
                <a:gd name="T70" fmla="*/ 85 w 10000"/>
                <a:gd name="T71" fmla="*/ 2532 h 5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5"/>
            <p:cNvSpPr>
              <a:spLocks/>
            </p:cNvSpPr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>
                <a:gd name="T0" fmla="*/ 0 w 7104"/>
                <a:gd name="T1" fmla="*/ 0 h 2856"/>
                <a:gd name="T2" fmla="*/ 0 w 7104"/>
                <a:gd name="T3" fmla="*/ 2856 h 2856"/>
                <a:gd name="T4" fmla="*/ 7104 w 7104"/>
                <a:gd name="T5" fmla="*/ 2856 h 2856"/>
                <a:gd name="T6" fmla="*/ 7104 w 7104"/>
                <a:gd name="T7" fmla="*/ 1 h 2856"/>
                <a:gd name="T8" fmla="*/ 7104 w 7104"/>
                <a:gd name="T9" fmla="*/ 1 h 2856"/>
                <a:gd name="T10" fmla="*/ 6943 w 7104"/>
                <a:gd name="T11" fmla="*/ 26 h 2856"/>
                <a:gd name="T12" fmla="*/ 6782 w 7104"/>
                <a:gd name="T13" fmla="*/ 50 h 2856"/>
                <a:gd name="T14" fmla="*/ 6621 w 7104"/>
                <a:gd name="T15" fmla="*/ 73 h 2856"/>
                <a:gd name="T16" fmla="*/ 6459 w 7104"/>
                <a:gd name="T17" fmla="*/ 93 h 2856"/>
                <a:gd name="T18" fmla="*/ 6298 w 7104"/>
                <a:gd name="T19" fmla="*/ 113 h 2856"/>
                <a:gd name="T20" fmla="*/ 6136 w 7104"/>
                <a:gd name="T21" fmla="*/ 132 h 2856"/>
                <a:gd name="T22" fmla="*/ 5976 w 7104"/>
                <a:gd name="T23" fmla="*/ 148 h 2856"/>
                <a:gd name="T24" fmla="*/ 5814 w 7104"/>
                <a:gd name="T25" fmla="*/ 163 h 2856"/>
                <a:gd name="T26" fmla="*/ 5653 w 7104"/>
                <a:gd name="T27" fmla="*/ 177 h 2856"/>
                <a:gd name="T28" fmla="*/ 5494 w 7104"/>
                <a:gd name="T29" fmla="*/ 189 h 2856"/>
                <a:gd name="T30" fmla="*/ 5334 w 7104"/>
                <a:gd name="T31" fmla="*/ 201 h 2856"/>
                <a:gd name="T32" fmla="*/ 5175 w 7104"/>
                <a:gd name="T33" fmla="*/ 211 h 2856"/>
                <a:gd name="T34" fmla="*/ 5017 w 7104"/>
                <a:gd name="T35" fmla="*/ 219 h 2856"/>
                <a:gd name="T36" fmla="*/ 4859 w 7104"/>
                <a:gd name="T37" fmla="*/ 227 h 2856"/>
                <a:gd name="T38" fmla="*/ 4703 w 7104"/>
                <a:gd name="T39" fmla="*/ 234 h 2856"/>
                <a:gd name="T40" fmla="*/ 4548 w 7104"/>
                <a:gd name="T41" fmla="*/ 239 h 2856"/>
                <a:gd name="T42" fmla="*/ 4393 w 7104"/>
                <a:gd name="T43" fmla="*/ 243 h 2856"/>
                <a:gd name="T44" fmla="*/ 4240 w 7104"/>
                <a:gd name="T45" fmla="*/ 247 h 2856"/>
                <a:gd name="T46" fmla="*/ 4088 w 7104"/>
                <a:gd name="T47" fmla="*/ 249 h 2856"/>
                <a:gd name="T48" fmla="*/ 3937 w 7104"/>
                <a:gd name="T49" fmla="*/ 251 h 2856"/>
                <a:gd name="T50" fmla="*/ 3788 w 7104"/>
                <a:gd name="T51" fmla="*/ 252 h 2856"/>
                <a:gd name="T52" fmla="*/ 3640 w 7104"/>
                <a:gd name="T53" fmla="*/ 251 h 2856"/>
                <a:gd name="T54" fmla="*/ 3494 w 7104"/>
                <a:gd name="T55" fmla="*/ 251 h 2856"/>
                <a:gd name="T56" fmla="*/ 3349 w 7104"/>
                <a:gd name="T57" fmla="*/ 249 h 2856"/>
                <a:gd name="T58" fmla="*/ 3207 w 7104"/>
                <a:gd name="T59" fmla="*/ 246 h 2856"/>
                <a:gd name="T60" fmla="*/ 3066 w 7104"/>
                <a:gd name="T61" fmla="*/ 243 h 2856"/>
                <a:gd name="T62" fmla="*/ 2928 w 7104"/>
                <a:gd name="T63" fmla="*/ 240 h 2856"/>
                <a:gd name="T64" fmla="*/ 2791 w 7104"/>
                <a:gd name="T65" fmla="*/ 235 h 2856"/>
                <a:gd name="T66" fmla="*/ 2656 w 7104"/>
                <a:gd name="T67" fmla="*/ 230 h 2856"/>
                <a:gd name="T68" fmla="*/ 2524 w 7104"/>
                <a:gd name="T69" fmla="*/ 225 h 2856"/>
                <a:gd name="T70" fmla="*/ 2266 w 7104"/>
                <a:gd name="T71" fmla="*/ 212 h 2856"/>
                <a:gd name="T72" fmla="*/ 2019 w 7104"/>
                <a:gd name="T73" fmla="*/ 198 h 2856"/>
                <a:gd name="T74" fmla="*/ 1782 w 7104"/>
                <a:gd name="T75" fmla="*/ 183 h 2856"/>
                <a:gd name="T76" fmla="*/ 1557 w 7104"/>
                <a:gd name="T77" fmla="*/ 167 h 2856"/>
                <a:gd name="T78" fmla="*/ 1343 w 7104"/>
                <a:gd name="T79" fmla="*/ 150 h 2856"/>
                <a:gd name="T80" fmla="*/ 1144 w 7104"/>
                <a:gd name="T81" fmla="*/ 132 h 2856"/>
                <a:gd name="T82" fmla="*/ 957 w 7104"/>
                <a:gd name="T83" fmla="*/ 114 h 2856"/>
                <a:gd name="T84" fmla="*/ 785 w 7104"/>
                <a:gd name="T85" fmla="*/ 96 h 2856"/>
                <a:gd name="T86" fmla="*/ 627 w 7104"/>
                <a:gd name="T87" fmla="*/ 79 h 2856"/>
                <a:gd name="T88" fmla="*/ 487 w 7104"/>
                <a:gd name="T89" fmla="*/ 63 h 2856"/>
                <a:gd name="T90" fmla="*/ 361 w 7104"/>
                <a:gd name="T91" fmla="*/ 48 h 2856"/>
                <a:gd name="T92" fmla="*/ 254 w 7104"/>
                <a:gd name="T93" fmla="*/ 35 h 2856"/>
                <a:gd name="T94" fmla="*/ 165 w 7104"/>
                <a:gd name="T95" fmla="*/ 23 h 2856"/>
                <a:gd name="T96" fmla="*/ 42 w 7104"/>
                <a:gd name="T97" fmla="*/ 6 h 2856"/>
                <a:gd name="T98" fmla="*/ 0 w 7104"/>
                <a:gd name="T99" fmla="*/ 0 h 2856"/>
                <a:gd name="T100" fmla="*/ 0 w 7104"/>
                <a:gd name="T101" fmla="*/ 0 h 2856"/>
                <a:gd name="T102" fmla="*/ 0 w 7104"/>
                <a:gd name="T103" fmla="*/ 0 h 2856"/>
                <a:gd name="T104" fmla="*/ 7104 w 7104"/>
                <a:gd name="T105" fmla="*/ 2856 h 28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T102" t="T103" r="T104" b="T105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w 15356"/>
                <a:gd name="T21" fmla="*/ 0 h 8638"/>
                <a:gd name="T22" fmla="*/ 15356 w 15356"/>
                <a:gd name="T23" fmla="*/ 8638 h 8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" name="Rectangle 15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ED108-4802-4600-BB6E-B7D4E31C702A}" type="datetimeFigureOut">
              <a:rPr lang="en-US"/>
              <a:pPr>
                <a:defRPr/>
              </a:pPr>
              <a:t>2/5/2020</a:t>
            </a:fld>
            <a:endParaRPr lang="en-US"/>
          </a:p>
        </p:txBody>
      </p:sp>
      <p:sp>
        <p:nvSpPr>
          <p:cNvPr id="1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114496-710B-46B4-B1C4-05C8B3BC65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072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5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>
              <a:spLocks/>
            </p:cNvSpPr>
            <p:nvPr/>
          </p:nvSpPr>
          <p:spPr bwMode="gray">
            <a:xfrm rot="-589932">
              <a:off x="8490951" y="2714874"/>
              <a:ext cx="3299407" cy="440924"/>
            </a:xfrm>
            <a:custGeom>
              <a:avLst/>
              <a:gdLst>
                <a:gd name="T0" fmla="*/ 85 w 10000"/>
                <a:gd name="T1" fmla="*/ 2532 h 5291"/>
                <a:gd name="T2" fmla="*/ 9958 w 10000"/>
                <a:gd name="T3" fmla="*/ 5291 h 5291"/>
                <a:gd name="T4" fmla="*/ 10000 w 10000"/>
                <a:gd name="T5" fmla="*/ 0 h 5291"/>
                <a:gd name="T6" fmla="*/ 10000 w 10000"/>
                <a:gd name="T7" fmla="*/ 0 h 5291"/>
                <a:gd name="T8" fmla="*/ 9667 w 10000"/>
                <a:gd name="T9" fmla="*/ 204 h 5291"/>
                <a:gd name="T10" fmla="*/ 9334 w 10000"/>
                <a:gd name="T11" fmla="*/ 400 h 5291"/>
                <a:gd name="T12" fmla="*/ 9001 w 10000"/>
                <a:gd name="T13" fmla="*/ 590 h 5291"/>
                <a:gd name="T14" fmla="*/ 8667 w 10000"/>
                <a:gd name="T15" fmla="*/ 753 h 5291"/>
                <a:gd name="T16" fmla="*/ 8333 w 10000"/>
                <a:gd name="T17" fmla="*/ 917 h 5291"/>
                <a:gd name="T18" fmla="*/ 7999 w 10000"/>
                <a:gd name="T19" fmla="*/ 1071 h 5291"/>
                <a:gd name="T20" fmla="*/ 7669 w 10000"/>
                <a:gd name="T21" fmla="*/ 1202 h 5291"/>
                <a:gd name="T22" fmla="*/ 7333 w 10000"/>
                <a:gd name="T23" fmla="*/ 1325 h 5291"/>
                <a:gd name="T24" fmla="*/ 7000 w 10000"/>
                <a:gd name="T25" fmla="*/ 1440 h 5291"/>
                <a:gd name="T26" fmla="*/ 6673 w 10000"/>
                <a:gd name="T27" fmla="*/ 1538 h 5291"/>
                <a:gd name="T28" fmla="*/ 6340 w 10000"/>
                <a:gd name="T29" fmla="*/ 1636 h 5291"/>
                <a:gd name="T30" fmla="*/ 6013 w 10000"/>
                <a:gd name="T31" fmla="*/ 1719 h 5291"/>
                <a:gd name="T32" fmla="*/ 5686 w 10000"/>
                <a:gd name="T33" fmla="*/ 1784 h 5291"/>
                <a:gd name="T34" fmla="*/ 5359 w 10000"/>
                <a:gd name="T35" fmla="*/ 1850 h 5291"/>
                <a:gd name="T36" fmla="*/ 5036 w 10000"/>
                <a:gd name="T37" fmla="*/ 1906 h 5291"/>
                <a:gd name="T38" fmla="*/ 4717 w 10000"/>
                <a:gd name="T39" fmla="*/ 1948 h 5291"/>
                <a:gd name="T40" fmla="*/ 4396 w 10000"/>
                <a:gd name="T41" fmla="*/ 1980 h 5291"/>
                <a:gd name="T42" fmla="*/ 4079 w 10000"/>
                <a:gd name="T43" fmla="*/ 2013 h 5291"/>
                <a:gd name="T44" fmla="*/ 3766 w 10000"/>
                <a:gd name="T45" fmla="*/ 2029 h 5291"/>
                <a:gd name="T46" fmla="*/ 3454 w 10000"/>
                <a:gd name="T47" fmla="*/ 2046 h 5291"/>
                <a:gd name="T48" fmla="*/ 3145 w 10000"/>
                <a:gd name="T49" fmla="*/ 2053 h 5291"/>
                <a:gd name="T50" fmla="*/ 2839 w 10000"/>
                <a:gd name="T51" fmla="*/ 2046 h 5291"/>
                <a:gd name="T52" fmla="*/ 2537 w 10000"/>
                <a:gd name="T53" fmla="*/ 2046 h 5291"/>
                <a:gd name="T54" fmla="*/ 2238 w 10000"/>
                <a:gd name="T55" fmla="*/ 2029 h 5291"/>
                <a:gd name="T56" fmla="*/ 1943 w 10000"/>
                <a:gd name="T57" fmla="*/ 2004 h 5291"/>
                <a:gd name="T58" fmla="*/ 1653 w 10000"/>
                <a:gd name="T59" fmla="*/ 1980 h 5291"/>
                <a:gd name="T60" fmla="*/ 1368 w 10000"/>
                <a:gd name="T61" fmla="*/ 1955 h 5291"/>
                <a:gd name="T62" fmla="*/ 1085 w 10000"/>
                <a:gd name="T63" fmla="*/ 1915 h 5291"/>
                <a:gd name="T64" fmla="*/ 806 w 10000"/>
                <a:gd name="T65" fmla="*/ 1873 h 5291"/>
                <a:gd name="T66" fmla="*/ 533 w 10000"/>
                <a:gd name="T67" fmla="*/ 1833 h 5291"/>
                <a:gd name="T68" fmla="*/ 0 w 10000"/>
                <a:gd name="T69" fmla="*/ 1726 h 5291"/>
                <a:gd name="T70" fmla="*/ 85 w 10000"/>
                <a:gd name="T71" fmla="*/ 2532 h 5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5"/>
            <p:cNvSpPr>
              <a:spLocks/>
            </p:cNvSpPr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>
                <a:gd name="T0" fmla="*/ 0 w 10000"/>
                <a:gd name="T1" fmla="*/ 0 h 7946"/>
                <a:gd name="T2" fmla="*/ 0 w 10000"/>
                <a:gd name="T3" fmla="*/ 7945 h 7946"/>
                <a:gd name="T4" fmla="*/ 10000 w 10000"/>
                <a:gd name="T5" fmla="*/ 7946 h 7946"/>
                <a:gd name="T6" fmla="*/ 10000 w 10000"/>
                <a:gd name="T7" fmla="*/ 4 h 7946"/>
                <a:gd name="T8" fmla="*/ 10000 w 10000"/>
                <a:gd name="T9" fmla="*/ 4 h 7946"/>
                <a:gd name="T10" fmla="*/ 9773 w 10000"/>
                <a:gd name="T11" fmla="*/ 91 h 7946"/>
                <a:gd name="T12" fmla="*/ 9547 w 10000"/>
                <a:gd name="T13" fmla="*/ 175 h 7946"/>
                <a:gd name="T14" fmla="*/ 9320 w 10000"/>
                <a:gd name="T15" fmla="*/ 256 h 7946"/>
                <a:gd name="T16" fmla="*/ 9092 w 10000"/>
                <a:gd name="T17" fmla="*/ 326 h 7946"/>
                <a:gd name="T18" fmla="*/ 8865 w 10000"/>
                <a:gd name="T19" fmla="*/ 396 h 7946"/>
                <a:gd name="T20" fmla="*/ 8637 w 10000"/>
                <a:gd name="T21" fmla="*/ 462 h 7946"/>
                <a:gd name="T22" fmla="*/ 8412 w 10000"/>
                <a:gd name="T23" fmla="*/ 518 h 7946"/>
                <a:gd name="T24" fmla="*/ 8184 w 10000"/>
                <a:gd name="T25" fmla="*/ 571 h 7946"/>
                <a:gd name="T26" fmla="*/ 7957 w 10000"/>
                <a:gd name="T27" fmla="*/ 620 h 7946"/>
                <a:gd name="T28" fmla="*/ 7734 w 10000"/>
                <a:gd name="T29" fmla="*/ 662 h 7946"/>
                <a:gd name="T30" fmla="*/ 7508 w 10000"/>
                <a:gd name="T31" fmla="*/ 704 h 7946"/>
                <a:gd name="T32" fmla="*/ 7285 w 10000"/>
                <a:gd name="T33" fmla="*/ 739 h 7946"/>
                <a:gd name="T34" fmla="*/ 7062 w 10000"/>
                <a:gd name="T35" fmla="*/ 767 h 7946"/>
                <a:gd name="T36" fmla="*/ 6840 w 10000"/>
                <a:gd name="T37" fmla="*/ 795 h 7946"/>
                <a:gd name="T38" fmla="*/ 6620 w 10000"/>
                <a:gd name="T39" fmla="*/ 819 h 7946"/>
                <a:gd name="T40" fmla="*/ 6402 w 10000"/>
                <a:gd name="T41" fmla="*/ 837 h 7946"/>
                <a:gd name="T42" fmla="*/ 6184 w 10000"/>
                <a:gd name="T43" fmla="*/ 851 h 7946"/>
                <a:gd name="T44" fmla="*/ 5968 w 10000"/>
                <a:gd name="T45" fmla="*/ 865 h 7946"/>
                <a:gd name="T46" fmla="*/ 5755 w 10000"/>
                <a:gd name="T47" fmla="*/ 872 h 7946"/>
                <a:gd name="T48" fmla="*/ 5542 w 10000"/>
                <a:gd name="T49" fmla="*/ 879 h 7946"/>
                <a:gd name="T50" fmla="*/ 5332 w 10000"/>
                <a:gd name="T51" fmla="*/ 882 h 7946"/>
                <a:gd name="T52" fmla="*/ 5124 w 10000"/>
                <a:gd name="T53" fmla="*/ 879 h 7946"/>
                <a:gd name="T54" fmla="*/ 4918 w 10000"/>
                <a:gd name="T55" fmla="*/ 879 h 7946"/>
                <a:gd name="T56" fmla="*/ 4714 w 10000"/>
                <a:gd name="T57" fmla="*/ 872 h 7946"/>
                <a:gd name="T58" fmla="*/ 4514 w 10000"/>
                <a:gd name="T59" fmla="*/ 861 h 7946"/>
                <a:gd name="T60" fmla="*/ 4316 w 10000"/>
                <a:gd name="T61" fmla="*/ 851 h 7946"/>
                <a:gd name="T62" fmla="*/ 4122 w 10000"/>
                <a:gd name="T63" fmla="*/ 840 h 7946"/>
                <a:gd name="T64" fmla="*/ 3929 w 10000"/>
                <a:gd name="T65" fmla="*/ 823 h 7946"/>
                <a:gd name="T66" fmla="*/ 3739 w 10000"/>
                <a:gd name="T67" fmla="*/ 805 h 7946"/>
                <a:gd name="T68" fmla="*/ 3553 w 10000"/>
                <a:gd name="T69" fmla="*/ 788 h 7946"/>
                <a:gd name="T70" fmla="*/ 3190 w 10000"/>
                <a:gd name="T71" fmla="*/ 742 h 7946"/>
                <a:gd name="T72" fmla="*/ 2842 w 10000"/>
                <a:gd name="T73" fmla="*/ 693 h 7946"/>
                <a:gd name="T74" fmla="*/ 2508 w 10000"/>
                <a:gd name="T75" fmla="*/ 641 h 7946"/>
                <a:gd name="T76" fmla="*/ 2192 w 10000"/>
                <a:gd name="T77" fmla="*/ 585 h 7946"/>
                <a:gd name="T78" fmla="*/ 1890 w 10000"/>
                <a:gd name="T79" fmla="*/ 525 h 7946"/>
                <a:gd name="T80" fmla="*/ 1610 w 10000"/>
                <a:gd name="T81" fmla="*/ 462 h 7946"/>
                <a:gd name="T82" fmla="*/ 1347 w 10000"/>
                <a:gd name="T83" fmla="*/ 399 h 7946"/>
                <a:gd name="T84" fmla="*/ 1105 w 10000"/>
                <a:gd name="T85" fmla="*/ 336 h 7946"/>
                <a:gd name="T86" fmla="*/ 883 w 10000"/>
                <a:gd name="T87" fmla="*/ 277 h 7946"/>
                <a:gd name="T88" fmla="*/ 686 w 10000"/>
                <a:gd name="T89" fmla="*/ 221 h 7946"/>
                <a:gd name="T90" fmla="*/ 508 w 10000"/>
                <a:gd name="T91" fmla="*/ 168 h 7946"/>
                <a:gd name="T92" fmla="*/ 358 w 10000"/>
                <a:gd name="T93" fmla="*/ 123 h 7946"/>
                <a:gd name="T94" fmla="*/ 232 w 10000"/>
                <a:gd name="T95" fmla="*/ 81 h 7946"/>
                <a:gd name="T96" fmla="*/ 59 w 10000"/>
                <a:gd name="T97" fmla="*/ 21 h 7946"/>
                <a:gd name="T98" fmla="*/ 0 w 10000"/>
                <a:gd name="T99" fmla="*/ 0 h 7946"/>
                <a:gd name="T100" fmla="*/ 0 w 10000"/>
                <a:gd name="T101" fmla="*/ 0 h 79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w 15356"/>
                <a:gd name="T21" fmla="*/ 0 h 8638"/>
                <a:gd name="T22" fmla="*/ 15356 w 15356"/>
                <a:gd name="T23" fmla="*/ 8638 h 8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" name="Rectangle 12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E4362D-9E4F-4E9C-ADF0-CB0A8ED6322B}" type="datetimeFigureOut">
              <a:rPr lang="en-US"/>
              <a:pPr>
                <a:defRPr/>
              </a:pPr>
              <a:t>2/5/2020</a:t>
            </a:fld>
            <a:endParaRPr lang="en-US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20B058-5CFE-4762-A89C-F6DD6E36025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24127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2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6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>
              <a:spLocks/>
            </p:cNvSpPr>
            <p:nvPr/>
          </p:nvSpPr>
          <p:spPr bwMode="gray">
            <a:xfrm rot="-589932">
              <a:off x="8490951" y="4185117"/>
              <a:ext cx="3299407" cy="440924"/>
            </a:xfrm>
            <a:custGeom>
              <a:avLst/>
              <a:gdLst>
                <a:gd name="T0" fmla="*/ 85 w 10000"/>
                <a:gd name="T1" fmla="*/ 2532 h 5291"/>
                <a:gd name="T2" fmla="*/ 9958 w 10000"/>
                <a:gd name="T3" fmla="*/ 5291 h 5291"/>
                <a:gd name="T4" fmla="*/ 10000 w 10000"/>
                <a:gd name="T5" fmla="*/ 0 h 5291"/>
                <a:gd name="T6" fmla="*/ 10000 w 10000"/>
                <a:gd name="T7" fmla="*/ 0 h 5291"/>
                <a:gd name="T8" fmla="*/ 9667 w 10000"/>
                <a:gd name="T9" fmla="*/ 204 h 5291"/>
                <a:gd name="T10" fmla="*/ 9334 w 10000"/>
                <a:gd name="T11" fmla="*/ 400 h 5291"/>
                <a:gd name="T12" fmla="*/ 9001 w 10000"/>
                <a:gd name="T13" fmla="*/ 590 h 5291"/>
                <a:gd name="T14" fmla="*/ 8667 w 10000"/>
                <a:gd name="T15" fmla="*/ 753 h 5291"/>
                <a:gd name="T16" fmla="*/ 8333 w 10000"/>
                <a:gd name="T17" fmla="*/ 917 h 5291"/>
                <a:gd name="T18" fmla="*/ 7999 w 10000"/>
                <a:gd name="T19" fmla="*/ 1071 h 5291"/>
                <a:gd name="T20" fmla="*/ 7669 w 10000"/>
                <a:gd name="T21" fmla="*/ 1202 h 5291"/>
                <a:gd name="T22" fmla="*/ 7333 w 10000"/>
                <a:gd name="T23" fmla="*/ 1325 h 5291"/>
                <a:gd name="T24" fmla="*/ 7000 w 10000"/>
                <a:gd name="T25" fmla="*/ 1440 h 5291"/>
                <a:gd name="T26" fmla="*/ 6673 w 10000"/>
                <a:gd name="T27" fmla="*/ 1538 h 5291"/>
                <a:gd name="T28" fmla="*/ 6340 w 10000"/>
                <a:gd name="T29" fmla="*/ 1636 h 5291"/>
                <a:gd name="T30" fmla="*/ 6013 w 10000"/>
                <a:gd name="T31" fmla="*/ 1719 h 5291"/>
                <a:gd name="T32" fmla="*/ 5686 w 10000"/>
                <a:gd name="T33" fmla="*/ 1784 h 5291"/>
                <a:gd name="T34" fmla="*/ 5359 w 10000"/>
                <a:gd name="T35" fmla="*/ 1850 h 5291"/>
                <a:gd name="T36" fmla="*/ 5036 w 10000"/>
                <a:gd name="T37" fmla="*/ 1906 h 5291"/>
                <a:gd name="T38" fmla="*/ 4717 w 10000"/>
                <a:gd name="T39" fmla="*/ 1948 h 5291"/>
                <a:gd name="T40" fmla="*/ 4396 w 10000"/>
                <a:gd name="T41" fmla="*/ 1980 h 5291"/>
                <a:gd name="T42" fmla="*/ 4079 w 10000"/>
                <a:gd name="T43" fmla="*/ 2013 h 5291"/>
                <a:gd name="T44" fmla="*/ 3766 w 10000"/>
                <a:gd name="T45" fmla="*/ 2029 h 5291"/>
                <a:gd name="T46" fmla="*/ 3454 w 10000"/>
                <a:gd name="T47" fmla="*/ 2046 h 5291"/>
                <a:gd name="T48" fmla="*/ 3145 w 10000"/>
                <a:gd name="T49" fmla="*/ 2053 h 5291"/>
                <a:gd name="T50" fmla="*/ 2839 w 10000"/>
                <a:gd name="T51" fmla="*/ 2046 h 5291"/>
                <a:gd name="T52" fmla="*/ 2537 w 10000"/>
                <a:gd name="T53" fmla="*/ 2046 h 5291"/>
                <a:gd name="T54" fmla="*/ 2238 w 10000"/>
                <a:gd name="T55" fmla="*/ 2029 h 5291"/>
                <a:gd name="T56" fmla="*/ 1943 w 10000"/>
                <a:gd name="T57" fmla="*/ 2004 h 5291"/>
                <a:gd name="T58" fmla="*/ 1653 w 10000"/>
                <a:gd name="T59" fmla="*/ 1980 h 5291"/>
                <a:gd name="T60" fmla="*/ 1368 w 10000"/>
                <a:gd name="T61" fmla="*/ 1955 h 5291"/>
                <a:gd name="T62" fmla="*/ 1085 w 10000"/>
                <a:gd name="T63" fmla="*/ 1915 h 5291"/>
                <a:gd name="T64" fmla="*/ 806 w 10000"/>
                <a:gd name="T65" fmla="*/ 1873 h 5291"/>
                <a:gd name="T66" fmla="*/ 533 w 10000"/>
                <a:gd name="T67" fmla="*/ 1833 h 5291"/>
                <a:gd name="T68" fmla="*/ 0 w 10000"/>
                <a:gd name="T69" fmla="*/ 1726 h 5291"/>
                <a:gd name="T70" fmla="*/ 85 w 10000"/>
                <a:gd name="T71" fmla="*/ 2532 h 5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5"/>
            <p:cNvSpPr>
              <a:spLocks/>
            </p:cNvSpPr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>
                <a:gd name="T0" fmla="*/ 0 w 10000"/>
                <a:gd name="T1" fmla="*/ 0 h 8000"/>
                <a:gd name="T2" fmla="*/ 0 w 10000"/>
                <a:gd name="T3" fmla="*/ 7970 h 8000"/>
                <a:gd name="T4" fmla="*/ 10000 w 10000"/>
                <a:gd name="T5" fmla="*/ 8000 h 8000"/>
                <a:gd name="T6" fmla="*/ 10000 w 10000"/>
                <a:gd name="T7" fmla="*/ 7 h 8000"/>
                <a:gd name="T8" fmla="*/ 10000 w 10000"/>
                <a:gd name="T9" fmla="*/ 7 h 8000"/>
                <a:gd name="T10" fmla="*/ 9773 w 10000"/>
                <a:gd name="T11" fmla="*/ 156 h 8000"/>
                <a:gd name="T12" fmla="*/ 9547 w 10000"/>
                <a:gd name="T13" fmla="*/ 298 h 8000"/>
                <a:gd name="T14" fmla="*/ 9320 w 10000"/>
                <a:gd name="T15" fmla="*/ 437 h 8000"/>
                <a:gd name="T16" fmla="*/ 9092 w 10000"/>
                <a:gd name="T17" fmla="*/ 556 h 8000"/>
                <a:gd name="T18" fmla="*/ 8865 w 10000"/>
                <a:gd name="T19" fmla="*/ 676 h 8000"/>
                <a:gd name="T20" fmla="*/ 8637 w 10000"/>
                <a:gd name="T21" fmla="*/ 788 h 8000"/>
                <a:gd name="T22" fmla="*/ 8412 w 10000"/>
                <a:gd name="T23" fmla="*/ 884 h 8000"/>
                <a:gd name="T24" fmla="*/ 8184 w 10000"/>
                <a:gd name="T25" fmla="*/ 975 h 8000"/>
                <a:gd name="T26" fmla="*/ 7957 w 10000"/>
                <a:gd name="T27" fmla="*/ 1058 h 8000"/>
                <a:gd name="T28" fmla="*/ 7734 w 10000"/>
                <a:gd name="T29" fmla="*/ 1130 h 8000"/>
                <a:gd name="T30" fmla="*/ 7508 w 10000"/>
                <a:gd name="T31" fmla="*/ 1202 h 8000"/>
                <a:gd name="T32" fmla="*/ 7285 w 10000"/>
                <a:gd name="T33" fmla="*/ 1262 h 8000"/>
                <a:gd name="T34" fmla="*/ 7062 w 10000"/>
                <a:gd name="T35" fmla="*/ 1309 h 8000"/>
                <a:gd name="T36" fmla="*/ 6840 w 10000"/>
                <a:gd name="T37" fmla="*/ 1358 h 8000"/>
                <a:gd name="T38" fmla="*/ 6620 w 10000"/>
                <a:gd name="T39" fmla="*/ 1399 h 8000"/>
                <a:gd name="T40" fmla="*/ 6402 w 10000"/>
                <a:gd name="T41" fmla="*/ 1428 h 8000"/>
                <a:gd name="T42" fmla="*/ 6184 w 10000"/>
                <a:gd name="T43" fmla="*/ 1453 h 8000"/>
                <a:gd name="T44" fmla="*/ 5968 w 10000"/>
                <a:gd name="T45" fmla="*/ 1477 h 8000"/>
                <a:gd name="T46" fmla="*/ 5755 w 10000"/>
                <a:gd name="T47" fmla="*/ 1488 h 8000"/>
                <a:gd name="T48" fmla="*/ 5542 w 10000"/>
                <a:gd name="T49" fmla="*/ 1500 h 8000"/>
                <a:gd name="T50" fmla="*/ 5332 w 10000"/>
                <a:gd name="T51" fmla="*/ 1506 h 8000"/>
                <a:gd name="T52" fmla="*/ 5124 w 10000"/>
                <a:gd name="T53" fmla="*/ 1500 h 8000"/>
                <a:gd name="T54" fmla="*/ 4918 w 10000"/>
                <a:gd name="T55" fmla="*/ 1500 h 8000"/>
                <a:gd name="T56" fmla="*/ 4714 w 10000"/>
                <a:gd name="T57" fmla="*/ 1488 h 8000"/>
                <a:gd name="T58" fmla="*/ 4514 w 10000"/>
                <a:gd name="T59" fmla="*/ 1470 h 8000"/>
                <a:gd name="T60" fmla="*/ 4316 w 10000"/>
                <a:gd name="T61" fmla="*/ 1453 h 8000"/>
                <a:gd name="T62" fmla="*/ 4122 w 10000"/>
                <a:gd name="T63" fmla="*/ 1434 h 8000"/>
                <a:gd name="T64" fmla="*/ 3929 w 10000"/>
                <a:gd name="T65" fmla="*/ 1405 h 8000"/>
                <a:gd name="T66" fmla="*/ 3739 w 10000"/>
                <a:gd name="T67" fmla="*/ 1374 h 8000"/>
                <a:gd name="T68" fmla="*/ 3553 w 10000"/>
                <a:gd name="T69" fmla="*/ 1346 h 8000"/>
                <a:gd name="T70" fmla="*/ 3190 w 10000"/>
                <a:gd name="T71" fmla="*/ 1267 h 8000"/>
                <a:gd name="T72" fmla="*/ 2842 w 10000"/>
                <a:gd name="T73" fmla="*/ 1183 h 8000"/>
                <a:gd name="T74" fmla="*/ 2508 w 10000"/>
                <a:gd name="T75" fmla="*/ 1095 h 8000"/>
                <a:gd name="T76" fmla="*/ 2192 w 10000"/>
                <a:gd name="T77" fmla="*/ 998 h 8000"/>
                <a:gd name="T78" fmla="*/ 1890 w 10000"/>
                <a:gd name="T79" fmla="*/ 897 h 8000"/>
                <a:gd name="T80" fmla="*/ 1610 w 10000"/>
                <a:gd name="T81" fmla="*/ 788 h 8000"/>
                <a:gd name="T82" fmla="*/ 1347 w 10000"/>
                <a:gd name="T83" fmla="*/ 681 h 8000"/>
                <a:gd name="T84" fmla="*/ 1105 w 10000"/>
                <a:gd name="T85" fmla="*/ 574 h 8000"/>
                <a:gd name="T86" fmla="*/ 883 w 10000"/>
                <a:gd name="T87" fmla="*/ 473 h 8000"/>
                <a:gd name="T88" fmla="*/ 686 w 10000"/>
                <a:gd name="T89" fmla="*/ 377 h 8000"/>
                <a:gd name="T90" fmla="*/ 508 w 10000"/>
                <a:gd name="T91" fmla="*/ 286 h 8000"/>
                <a:gd name="T92" fmla="*/ 358 w 10000"/>
                <a:gd name="T93" fmla="*/ 210 h 8000"/>
                <a:gd name="T94" fmla="*/ 232 w 10000"/>
                <a:gd name="T95" fmla="*/ 138 h 8000"/>
                <a:gd name="T96" fmla="*/ 59 w 10000"/>
                <a:gd name="T97" fmla="*/ 35 h 8000"/>
                <a:gd name="T98" fmla="*/ 0 w 10000"/>
                <a:gd name="T99" fmla="*/ 0 h 8000"/>
                <a:gd name="T100" fmla="*/ 0 w 10000"/>
                <a:gd name="T101" fmla="*/ 0 h 8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w 15356"/>
                <a:gd name="T21" fmla="*/ 0 h 8638"/>
                <a:gd name="T22" fmla="*/ 15356 w 15356"/>
                <a:gd name="T23" fmla="*/ 8638 h 8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" name="TextBox 15"/>
          <p:cNvSpPr txBox="1"/>
          <p:nvPr/>
        </p:nvSpPr>
        <p:spPr bwMode="gray">
          <a:xfrm>
            <a:off x="881063" y="608013"/>
            <a:ext cx="801687" cy="15684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6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8" name="TextBox 12"/>
          <p:cNvSpPr txBox="1"/>
          <p:nvPr/>
        </p:nvSpPr>
        <p:spPr bwMode="gray">
          <a:xfrm>
            <a:off x="9883775" y="2613025"/>
            <a:ext cx="654050" cy="157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6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5A5769-5E4F-48F5-A9C1-01DA76C52B2E}" type="datetimeFigureOut">
              <a:rPr lang="en-US"/>
              <a:pPr>
                <a:defRPr/>
              </a:pPr>
              <a:t>2/5/2020</a:t>
            </a:fld>
            <a:endParaRPr lang="en-US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07CCF3A4-A547-4AFB-A099-DDA0EF9B69A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00854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5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>
              <a:spLocks/>
            </p:cNvSpPr>
            <p:nvPr/>
          </p:nvSpPr>
          <p:spPr bwMode="gray">
            <a:xfrm rot="-589932">
              <a:off x="8490951" y="4193583"/>
              <a:ext cx="3299407" cy="440924"/>
            </a:xfrm>
            <a:custGeom>
              <a:avLst/>
              <a:gdLst>
                <a:gd name="T0" fmla="*/ 85 w 10000"/>
                <a:gd name="T1" fmla="*/ 2532 h 5291"/>
                <a:gd name="T2" fmla="*/ 9958 w 10000"/>
                <a:gd name="T3" fmla="*/ 5291 h 5291"/>
                <a:gd name="T4" fmla="*/ 10000 w 10000"/>
                <a:gd name="T5" fmla="*/ 0 h 5291"/>
                <a:gd name="T6" fmla="*/ 10000 w 10000"/>
                <a:gd name="T7" fmla="*/ 0 h 5291"/>
                <a:gd name="T8" fmla="*/ 9667 w 10000"/>
                <a:gd name="T9" fmla="*/ 204 h 5291"/>
                <a:gd name="T10" fmla="*/ 9334 w 10000"/>
                <a:gd name="T11" fmla="*/ 400 h 5291"/>
                <a:gd name="T12" fmla="*/ 9001 w 10000"/>
                <a:gd name="T13" fmla="*/ 590 h 5291"/>
                <a:gd name="T14" fmla="*/ 8667 w 10000"/>
                <a:gd name="T15" fmla="*/ 753 h 5291"/>
                <a:gd name="T16" fmla="*/ 8333 w 10000"/>
                <a:gd name="T17" fmla="*/ 917 h 5291"/>
                <a:gd name="T18" fmla="*/ 7999 w 10000"/>
                <a:gd name="T19" fmla="*/ 1071 h 5291"/>
                <a:gd name="T20" fmla="*/ 7669 w 10000"/>
                <a:gd name="T21" fmla="*/ 1202 h 5291"/>
                <a:gd name="T22" fmla="*/ 7333 w 10000"/>
                <a:gd name="T23" fmla="*/ 1325 h 5291"/>
                <a:gd name="T24" fmla="*/ 7000 w 10000"/>
                <a:gd name="T25" fmla="*/ 1440 h 5291"/>
                <a:gd name="T26" fmla="*/ 6673 w 10000"/>
                <a:gd name="T27" fmla="*/ 1538 h 5291"/>
                <a:gd name="T28" fmla="*/ 6340 w 10000"/>
                <a:gd name="T29" fmla="*/ 1636 h 5291"/>
                <a:gd name="T30" fmla="*/ 6013 w 10000"/>
                <a:gd name="T31" fmla="*/ 1719 h 5291"/>
                <a:gd name="T32" fmla="*/ 5686 w 10000"/>
                <a:gd name="T33" fmla="*/ 1784 h 5291"/>
                <a:gd name="T34" fmla="*/ 5359 w 10000"/>
                <a:gd name="T35" fmla="*/ 1850 h 5291"/>
                <a:gd name="T36" fmla="*/ 5036 w 10000"/>
                <a:gd name="T37" fmla="*/ 1906 h 5291"/>
                <a:gd name="T38" fmla="*/ 4717 w 10000"/>
                <a:gd name="T39" fmla="*/ 1948 h 5291"/>
                <a:gd name="T40" fmla="*/ 4396 w 10000"/>
                <a:gd name="T41" fmla="*/ 1980 h 5291"/>
                <a:gd name="T42" fmla="*/ 4079 w 10000"/>
                <a:gd name="T43" fmla="*/ 2013 h 5291"/>
                <a:gd name="T44" fmla="*/ 3766 w 10000"/>
                <a:gd name="T45" fmla="*/ 2029 h 5291"/>
                <a:gd name="T46" fmla="*/ 3454 w 10000"/>
                <a:gd name="T47" fmla="*/ 2046 h 5291"/>
                <a:gd name="T48" fmla="*/ 3145 w 10000"/>
                <a:gd name="T49" fmla="*/ 2053 h 5291"/>
                <a:gd name="T50" fmla="*/ 2839 w 10000"/>
                <a:gd name="T51" fmla="*/ 2046 h 5291"/>
                <a:gd name="T52" fmla="*/ 2537 w 10000"/>
                <a:gd name="T53" fmla="*/ 2046 h 5291"/>
                <a:gd name="T54" fmla="*/ 2238 w 10000"/>
                <a:gd name="T55" fmla="*/ 2029 h 5291"/>
                <a:gd name="T56" fmla="*/ 1943 w 10000"/>
                <a:gd name="T57" fmla="*/ 2004 h 5291"/>
                <a:gd name="T58" fmla="*/ 1653 w 10000"/>
                <a:gd name="T59" fmla="*/ 1980 h 5291"/>
                <a:gd name="T60" fmla="*/ 1368 w 10000"/>
                <a:gd name="T61" fmla="*/ 1955 h 5291"/>
                <a:gd name="T62" fmla="*/ 1085 w 10000"/>
                <a:gd name="T63" fmla="*/ 1915 h 5291"/>
                <a:gd name="T64" fmla="*/ 806 w 10000"/>
                <a:gd name="T65" fmla="*/ 1873 h 5291"/>
                <a:gd name="T66" fmla="*/ 533 w 10000"/>
                <a:gd name="T67" fmla="*/ 1833 h 5291"/>
                <a:gd name="T68" fmla="*/ 0 w 10000"/>
                <a:gd name="T69" fmla="*/ 1726 h 5291"/>
                <a:gd name="T70" fmla="*/ 85 w 10000"/>
                <a:gd name="T71" fmla="*/ 2532 h 5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5"/>
            <p:cNvSpPr>
              <a:spLocks/>
            </p:cNvSpPr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>
                <a:gd name="T0" fmla="*/ 0 w 10000"/>
                <a:gd name="T1" fmla="*/ 0 h 8000"/>
                <a:gd name="T2" fmla="*/ 0 w 10000"/>
                <a:gd name="T3" fmla="*/ 7970 h 8000"/>
                <a:gd name="T4" fmla="*/ 10000 w 10000"/>
                <a:gd name="T5" fmla="*/ 8000 h 8000"/>
                <a:gd name="T6" fmla="*/ 10000 w 10000"/>
                <a:gd name="T7" fmla="*/ 7 h 8000"/>
                <a:gd name="T8" fmla="*/ 10000 w 10000"/>
                <a:gd name="T9" fmla="*/ 7 h 8000"/>
                <a:gd name="T10" fmla="*/ 9773 w 10000"/>
                <a:gd name="T11" fmla="*/ 156 h 8000"/>
                <a:gd name="T12" fmla="*/ 9547 w 10000"/>
                <a:gd name="T13" fmla="*/ 298 h 8000"/>
                <a:gd name="T14" fmla="*/ 9320 w 10000"/>
                <a:gd name="T15" fmla="*/ 437 h 8000"/>
                <a:gd name="T16" fmla="*/ 9092 w 10000"/>
                <a:gd name="T17" fmla="*/ 556 h 8000"/>
                <a:gd name="T18" fmla="*/ 8865 w 10000"/>
                <a:gd name="T19" fmla="*/ 676 h 8000"/>
                <a:gd name="T20" fmla="*/ 8637 w 10000"/>
                <a:gd name="T21" fmla="*/ 788 h 8000"/>
                <a:gd name="T22" fmla="*/ 8412 w 10000"/>
                <a:gd name="T23" fmla="*/ 884 h 8000"/>
                <a:gd name="T24" fmla="*/ 8184 w 10000"/>
                <a:gd name="T25" fmla="*/ 975 h 8000"/>
                <a:gd name="T26" fmla="*/ 7957 w 10000"/>
                <a:gd name="T27" fmla="*/ 1058 h 8000"/>
                <a:gd name="T28" fmla="*/ 7734 w 10000"/>
                <a:gd name="T29" fmla="*/ 1130 h 8000"/>
                <a:gd name="T30" fmla="*/ 7508 w 10000"/>
                <a:gd name="T31" fmla="*/ 1202 h 8000"/>
                <a:gd name="T32" fmla="*/ 7285 w 10000"/>
                <a:gd name="T33" fmla="*/ 1262 h 8000"/>
                <a:gd name="T34" fmla="*/ 7062 w 10000"/>
                <a:gd name="T35" fmla="*/ 1309 h 8000"/>
                <a:gd name="T36" fmla="*/ 6840 w 10000"/>
                <a:gd name="T37" fmla="*/ 1358 h 8000"/>
                <a:gd name="T38" fmla="*/ 6620 w 10000"/>
                <a:gd name="T39" fmla="*/ 1399 h 8000"/>
                <a:gd name="T40" fmla="*/ 6402 w 10000"/>
                <a:gd name="T41" fmla="*/ 1428 h 8000"/>
                <a:gd name="T42" fmla="*/ 6184 w 10000"/>
                <a:gd name="T43" fmla="*/ 1453 h 8000"/>
                <a:gd name="T44" fmla="*/ 5968 w 10000"/>
                <a:gd name="T45" fmla="*/ 1477 h 8000"/>
                <a:gd name="T46" fmla="*/ 5755 w 10000"/>
                <a:gd name="T47" fmla="*/ 1488 h 8000"/>
                <a:gd name="T48" fmla="*/ 5542 w 10000"/>
                <a:gd name="T49" fmla="*/ 1500 h 8000"/>
                <a:gd name="T50" fmla="*/ 5332 w 10000"/>
                <a:gd name="T51" fmla="*/ 1506 h 8000"/>
                <a:gd name="T52" fmla="*/ 5124 w 10000"/>
                <a:gd name="T53" fmla="*/ 1500 h 8000"/>
                <a:gd name="T54" fmla="*/ 4918 w 10000"/>
                <a:gd name="T55" fmla="*/ 1500 h 8000"/>
                <a:gd name="T56" fmla="*/ 4714 w 10000"/>
                <a:gd name="T57" fmla="*/ 1488 h 8000"/>
                <a:gd name="T58" fmla="*/ 4514 w 10000"/>
                <a:gd name="T59" fmla="*/ 1470 h 8000"/>
                <a:gd name="T60" fmla="*/ 4316 w 10000"/>
                <a:gd name="T61" fmla="*/ 1453 h 8000"/>
                <a:gd name="T62" fmla="*/ 4122 w 10000"/>
                <a:gd name="T63" fmla="*/ 1434 h 8000"/>
                <a:gd name="T64" fmla="*/ 3929 w 10000"/>
                <a:gd name="T65" fmla="*/ 1405 h 8000"/>
                <a:gd name="T66" fmla="*/ 3739 w 10000"/>
                <a:gd name="T67" fmla="*/ 1374 h 8000"/>
                <a:gd name="T68" fmla="*/ 3553 w 10000"/>
                <a:gd name="T69" fmla="*/ 1346 h 8000"/>
                <a:gd name="T70" fmla="*/ 3190 w 10000"/>
                <a:gd name="T71" fmla="*/ 1267 h 8000"/>
                <a:gd name="T72" fmla="*/ 2842 w 10000"/>
                <a:gd name="T73" fmla="*/ 1183 h 8000"/>
                <a:gd name="T74" fmla="*/ 2508 w 10000"/>
                <a:gd name="T75" fmla="*/ 1095 h 8000"/>
                <a:gd name="T76" fmla="*/ 2192 w 10000"/>
                <a:gd name="T77" fmla="*/ 998 h 8000"/>
                <a:gd name="T78" fmla="*/ 1890 w 10000"/>
                <a:gd name="T79" fmla="*/ 897 h 8000"/>
                <a:gd name="T80" fmla="*/ 1610 w 10000"/>
                <a:gd name="T81" fmla="*/ 788 h 8000"/>
                <a:gd name="T82" fmla="*/ 1347 w 10000"/>
                <a:gd name="T83" fmla="*/ 681 h 8000"/>
                <a:gd name="T84" fmla="*/ 1105 w 10000"/>
                <a:gd name="T85" fmla="*/ 574 h 8000"/>
                <a:gd name="T86" fmla="*/ 883 w 10000"/>
                <a:gd name="T87" fmla="*/ 473 h 8000"/>
                <a:gd name="T88" fmla="*/ 686 w 10000"/>
                <a:gd name="T89" fmla="*/ 377 h 8000"/>
                <a:gd name="T90" fmla="*/ 508 w 10000"/>
                <a:gd name="T91" fmla="*/ 286 h 8000"/>
                <a:gd name="T92" fmla="*/ 358 w 10000"/>
                <a:gd name="T93" fmla="*/ 210 h 8000"/>
                <a:gd name="T94" fmla="*/ 232 w 10000"/>
                <a:gd name="T95" fmla="*/ 138 h 8000"/>
                <a:gd name="T96" fmla="*/ 59 w 10000"/>
                <a:gd name="T97" fmla="*/ 35 h 8000"/>
                <a:gd name="T98" fmla="*/ 0 w 10000"/>
                <a:gd name="T99" fmla="*/ 0 h 8000"/>
                <a:gd name="T100" fmla="*/ 0 w 10000"/>
                <a:gd name="T101" fmla="*/ 0 h 8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w 15356"/>
                <a:gd name="T21" fmla="*/ 0 h 8638"/>
                <a:gd name="T22" fmla="*/ 15356 w 15356"/>
                <a:gd name="T23" fmla="*/ 8638 h 8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" name="Rectangle 13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9C65B-93D5-439D-AF85-7BA9FE6D418E}" type="datetimeFigureOut">
              <a:rPr lang="en-US"/>
              <a:pPr>
                <a:defRPr/>
              </a:pPr>
              <a:t>2/5/2020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C6AC28-34CB-455D-88EF-FDAB9D97F71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79229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16"/>
          <p:cNvCxnSpPr/>
          <p:nvPr/>
        </p:nvCxnSpPr>
        <p:spPr>
          <a:xfrm>
            <a:off x="4403725" y="2570163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17"/>
          <p:cNvCxnSpPr/>
          <p:nvPr/>
        </p:nvCxnSpPr>
        <p:spPr>
          <a:xfrm>
            <a:off x="7772400" y="2570163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C90D82-65DE-49E6-8367-ADEAD2EBEE06}" type="datetimeFigureOut">
              <a:rPr lang="en-US"/>
              <a:pPr>
                <a:defRPr/>
              </a:pPr>
              <a:t>2/5/2020</a:t>
            </a:fld>
            <a:endParaRPr lang="en-US"/>
          </a:p>
        </p:txBody>
      </p:sp>
      <p:sp>
        <p:nvSpPr>
          <p:cNvPr id="12" name="Footer Placeholder 7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8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fld id="{DFE6F67A-F66D-4500-94FB-65456A405D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28159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42"/>
          <p:cNvCxnSpPr/>
          <p:nvPr/>
        </p:nvCxnSpPr>
        <p:spPr>
          <a:xfrm>
            <a:off x="4405313" y="2570163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43"/>
          <p:cNvCxnSpPr/>
          <p:nvPr/>
        </p:nvCxnSpPr>
        <p:spPr>
          <a:xfrm>
            <a:off x="7797800" y="2570163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Date Placeholder 6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6F0C8B-72D3-45D9-B9E6-157B5361927C}" type="datetimeFigureOut">
              <a:rPr lang="en-US"/>
              <a:pPr>
                <a:defRPr/>
              </a:pPr>
              <a:t>2/5/2020</a:t>
            </a:fld>
            <a:endParaRPr lang="en-US"/>
          </a:p>
        </p:txBody>
      </p:sp>
      <p:sp>
        <p:nvSpPr>
          <p:cNvPr id="16" name="Footer Placeholder 7"/>
          <p:cNvSpPr>
            <a:spLocks noGrp="1"/>
          </p:cNvSpPr>
          <p:nvPr>
            <p:ph type="ftr" sz="quarter" idx="24"/>
          </p:nvPr>
        </p:nvSpPr>
        <p:spPr>
          <a:xfrm>
            <a:off x="560388" y="6391275"/>
            <a:ext cx="36449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8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/>
            </a:lvl1pPr>
          </a:lstStyle>
          <a:p>
            <a:fld id="{B43F70B1-39A2-442A-8754-12596A1DE9B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13396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4988" y="6391275"/>
            <a:ext cx="990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FA8774-E5F2-4A50-9B34-3E8D73446605}" type="datetimeFigureOut">
              <a:rPr lang="en-US"/>
              <a:pPr>
                <a:defRPr/>
              </a:pPr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6C2260-450F-4909-854A-1ECC8F7A18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55867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5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6"/>
            <p:cNvSpPr/>
            <p:nvPr/>
          </p:nvSpPr>
          <p:spPr bwMode="gray">
            <a:xfrm>
              <a:off x="414338" y="401638"/>
              <a:ext cx="6511925" cy="60547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>
              <a:spLocks/>
            </p:cNvSpPr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>
                <a:gd name="T0" fmla="*/ 85 w 10000"/>
                <a:gd name="T1" fmla="*/ 2532 h 5291"/>
                <a:gd name="T2" fmla="*/ 9958 w 10000"/>
                <a:gd name="T3" fmla="*/ 5291 h 5291"/>
                <a:gd name="T4" fmla="*/ 10000 w 10000"/>
                <a:gd name="T5" fmla="*/ 0 h 5291"/>
                <a:gd name="T6" fmla="*/ 10000 w 10000"/>
                <a:gd name="T7" fmla="*/ 0 h 5291"/>
                <a:gd name="T8" fmla="*/ 9667 w 10000"/>
                <a:gd name="T9" fmla="*/ 204 h 5291"/>
                <a:gd name="T10" fmla="*/ 9334 w 10000"/>
                <a:gd name="T11" fmla="*/ 400 h 5291"/>
                <a:gd name="T12" fmla="*/ 9001 w 10000"/>
                <a:gd name="T13" fmla="*/ 590 h 5291"/>
                <a:gd name="T14" fmla="*/ 8667 w 10000"/>
                <a:gd name="T15" fmla="*/ 753 h 5291"/>
                <a:gd name="T16" fmla="*/ 8333 w 10000"/>
                <a:gd name="T17" fmla="*/ 917 h 5291"/>
                <a:gd name="T18" fmla="*/ 7999 w 10000"/>
                <a:gd name="T19" fmla="*/ 1071 h 5291"/>
                <a:gd name="T20" fmla="*/ 7669 w 10000"/>
                <a:gd name="T21" fmla="*/ 1202 h 5291"/>
                <a:gd name="T22" fmla="*/ 7333 w 10000"/>
                <a:gd name="T23" fmla="*/ 1325 h 5291"/>
                <a:gd name="T24" fmla="*/ 7000 w 10000"/>
                <a:gd name="T25" fmla="*/ 1440 h 5291"/>
                <a:gd name="T26" fmla="*/ 6673 w 10000"/>
                <a:gd name="T27" fmla="*/ 1538 h 5291"/>
                <a:gd name="T28" fmla="*/ 6340 w 10000"/>
                <a:gd name="T29" fmla="*/ 1636 h 5291"/>
                <a:gd name="T30" fmla="*/ 6013 w 10000"/>
                <a:gd name="T31" fmla="*/ 1719 h 5291"/>
                <a:gd name="T32" fmla="*/ 5686 w 10000"/>
                <a:gd name="T33" fmla="*/ 1784 h 5291"/>
                <a:gd name="T34" fmla="*/ 5359 w 10000"/>
                <a:gd name="T35" fmla="*/ 1850 h 5291"/>
                <a:gd name="T36" fmla="*/ 5036 w 10000"/>
                <a:gd name="T37" fmla="*/ 1906 h 5291"/>
                <a:gd name="T38" fmla="*/ 4717 w 10000"/>
                <a:gd name="T39" fmla="*/ 1948 h 5291"/>
                <a:gd name="T40" fmla="*/ 4396 w 10000"/>
                <a:gd name="T41" fmla="*/ 1980 h 5291"/>
                <a:gd name="T42" fmla="*/ 4079 w 10000"/>
                <a:gd name="T43" fmla="*/ 2013 h 5291"/>
                <a:gd name="T44" fmla="*/ 3766 w 10000"/>
                <a:gd name="T45" fmla="*/ 2029 h 5291"/>
                <a:gd name="T46" fmla="*/ 3454 w 10000"/>
                <a:gd name="T47" fmla="*/ 2046 h 5291"/>
                <a:gd name="T48" fmla="*/ 3145 w 10000"/>
                <a:gd name="T49" fmla="*/ 2053 h 5291"/>
                <a:gd name="T50" fmla="*/ 2839 w 10000"/>
                <a:gd name="T51" fmla="*/ 2046 h 5291"/>
                <a:gd name="T52" fmla="*/ 2537 w 10000"/>
                <a:gd name="T53" fmla="*/ 2046 h 5291"/>
                <a:gd name="T54" fmla="*/ 2238 w 10000"/>
                <a:gd name="T55" fmla="*/ 2029 h 5291"/>
                <a:gd name="T56" fmla="*/ 1943 w 10000"/>
                <a:gd name="T57" fmla="*/ 2004 h 5291"/>
                <a:gd name="T58" fmla="*/ 1653 w 10000"/>
                <a:gd name="T59" fmla="*/ 1980 h 5291"/>
                <a:gd name="T60" fmla="*/ 1368 w 10000"/>
                <a:gd name="T61" fmla="*/ 1955 h 5291"/>
                <a:gd name="T62" fmla="*/ 1085 w 10000"/>
                <a:gd name="T63" fmla="*/ 1915 h 5291"/>
                <a:gd name="T64" fmla="*/ 806 w 10000"/>
                <a:gd name="T65" fmla="*/ 1873 h 5291"/>
                <a:gd name="T66" fmla="*/ 533 w 10000"/>
                <a:gd name="T67" fmla="*/ 1833 h 5291"/>
                <a:gd name="T68" fmla="*/ 0 w 10000"/>
                <a:gd name="T69" fmla="*/ 1726 h 5291"/>
                <a:gd name="T70" fmla="*/ 85 w 10000"/>
                <a:gd name="T71" fmla="*/ 2532 h 5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5"/>
            <p:cNvSpPr>
              <a:spLocks/>
            </p:cNvSpPr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>
                <a:gd name="T0" fmla="*/ 0 w 10000"/>
                <a:gd name="T1" fmla="*/ 0 h 8000"/>
                <a:gd name="T2" fmla="*/ 0 w 10000"/>
                <a:gd name="T3" fmla="*/ 7970 h 8000"/>
                <a:gd name="T4" fmla="*/ 10000 w 10000"/>
                <a:gd name="T5" fmla="*/ 8000 h 8000"/>
                <a:gd name="T6" fmla="*/ 10000 w 10000"/>
                <a:gd name="T7" fmla="*/ 7 h 8000"/>
                <a:gd name="T8" fmla="*/ 10000 w 10000"/>
                <a:gd name="T9" fmla="*/ 7 h 8000"/>
                <a:gd name="T10" fmla="*/ 9773 w 10000"/>
                <a:gd name="T11" fmla="*/ 156 h 8000"/>
                <a:gd name="T12" fmla="*/ 9547 w 10000"/>
                <a:gd name="T13" fmla="*/ 298 h 8000"/>
                <a:gd name="T14" fmla="*/ 9320 w 10000"/>
                <a:gd name="T15" fmla="*/ 437 h 8000"/>
                <a:gd name="T16" fmla="*/ 9092 w 10000"/>
                <a:gd name="T17" fmla="*/ 556 h 8000"/>
                <a:gd name="T18" fmla="*/ 8865 w 10000"/>
                <a:gd name="T19" fmla="*/ 676 h 8000"/>
                <a:gd name="T20" fmla="*/ 8637 w 10000"/>
                <a:gd name="T21" fmla="*/ 788 h 8000"/>
                <a:gd name="T22" fmla="*/ 8412 w 10000"/>
                <a:gd name="T23" fmla="*/ 884 h 8000"/>
                <a:gd name="T24" fmla="*/ 8184 w 10000"/>
                <a:gd name="T25" fmla="*/ 975 h 8000"/>
                <a:gd name="T26" fmla="*/ 7957 w 10000"/>
                <a:gd name="T27" fmla="*/ 1058 h 8000"/>
                <a:gd name="T28" fmla="*/ 7734 w 10000"/>
                <a:gd name="T29" fmla="*/ 1130 h 8000"/>
                <a:gd name="T30" fmla="*/ 7508 w 10000"/>
                <a:gd name="T31" fmla="*/ 1202 h 8000"/>
                <a:gd name="T32" fmla="*/ 7285 w 10000"/>
                <a:gd name="T33" fmla="*/ 1262 h 8000"/>
                <a:gd name="T34" fmla="*/ 7062 w 10000"/>
                <a:gd name="T35" fmla="*/ 1309 h 8000"/>
                <a:gd name="T36" fmla="*/ 6840 w 10000"/>
                <a:gd name="T37" fmla="*/ 1358 h 8000"/>
                <a:gd name="T38" fmla="*/ 6620 w 10000"/>
                <a:gd name="T39" fmla="*/ 1399 h 8000"/>
                <a:gd name="T40" fmla="*/ 6402 w 10000"/>
                <a:gd name="T41" fmla="*/ 1428 h 8000"/>
                <a:gd name="T42" fmla="*/ 6184 w 10000"/>
                <a:gd name="T43" fmla="*/ 1453 h 8000"/>
                <a:gd name="T44" fmla="*/ 5968 w 10000"/>
                <a:gd name="T45" fmla="*/ 1477 h 8000"/>
                <a:gd name="T46" fmla="*/ 5755 w 10000"/>
                <a:gd name="T47" fmla="*/ 1488 h 8000"/>
                <a:gd name="T48" fmla="*/ 5542 w 10000"/>
                <a:gd name="T49" fmla="*/ 1500 h 8000"/>
                <a:gd name="T50" fmla="*/ 5332 w 10000"/>
                <a:gd name="T51" fmla="*/ 1506 h 8000"/>
                <a:gd name="T52" fmla="*/ 5124 w 10000"/>
                <a:gd name="T53" fmla="*/ 1500 h 8000"/>
                <a:gd name="T54" fmla="*/ 4918 w 10000"/>
                <a:gd name="T55" fmla="*/ 1500 h 8000"/>
                <a:gd name="T56" fmla="*/ 4714 w 10000"/>
                <a:gd name="T57" fmla="*/ 1488 h 8000"/>
                <a:gd name="T58" fmla="*/ 4514 w 10000"/>
                <a:gd name="T59" fmla="*/ 1470 h 8000"/>
                <a:gd name="T60" fmla="*/ 4316 w 10000"/>
                <a:gd name="T61" fmla="*/ 1453 h 8000"/>
                <a:gd name="T62" fmla="*/ 4122 w 10000"/>
                <a:gd name="T63" fmla="*/ 1434 h 8000"/>
                <a:gd name="T64" fmla="*/ 3929 w 10000"/>
                <a:gd name="T65" fmla="*/ 1405 h 8000"/>
                <a:gd name="T66" fmla="*/ 3739 w 10000"/>
                <a:gd name="T67" fmla="*/ 1374 h 8000"/>
                <a:gd name="T68" fmla="*/ 3553 w 10000"/>
                <a:gd name="T69" fmla="*/ 1346 h 8000"/>
                <a:gd name="T70" fmla="*/ 3190 w 10000"/>
                <a:gd name="T71" fmla="*/ 1267 h 8000"/>
                <a:gd name="T72" fmla="*/ 2842 w 10000"/>
                <a:gd name="T73" fmla="*/ 1183 h 8000"/>
                <a:gd name="T74" fmla="*/ 2508 w 10000"/>
                <a:gd name="T75" fmla="*/ 1095 h 8000"/>
                <a:gd name="T76" fmla="*/ 2192 w 10000"/>
                <a:gd name="T77" fmla="*/ 998 h 8000"/>
                <a:gd name="T78" fmla="*/ 1890 w 10000"/>
                <a:gd name="T79" fmla="*/ 897 h 8000"/>
                <a:gd name="T80" fmla="*/ 1610 w 10000"/>
                <a:gd name="T81" fmla="*/ 788 h 8000"/>
                <a:gd name="T82" fmla="*/ 1347 w 10000"/>
                <a:gd name="T83" fmla="*/ 681 h 8000"/>
                <a:gd name="T84" fmla="*/ 1105 w 10000"/>
                <a:gd name="T85" fmla="*/ 574 h 8000"/>
                <a:gd name="T86" fmla="*/ 883 w 10000"/>
                <a:gd name="T87" fmla="*/ 473 h 8000"/>
                <a:gd name="T88" fmla="*/ 686 w 10000"/>
                <a:gd name="T89" fmla="*/ 377 h 8000"/>
                <a:gd name="T90" fmla="*/ 508 w 10000"/>
                <a:gd name="T91" fmla="*/ 286 h 8000"/>
                <a:gd name="T92" fmla="*/ 358 w 10000"/>
                <a:gd name="T93" fmla="*/ 210 h 8000"/>
                <a:gd name="T94" fmla="*/ 232 w 10000"/>
                <a:gd name="T95" fmla="*/ 138 h 8000"/>
                <a:gd name="T96" fmla="*/ 59 w 10000"/>
                <a:gd name="T97" fmla="*/ 35 h 8000"/>
                <a:gd name="T98" fmla="*/ 0 w 10000"/>
                <a:gd name="T99" fmla="*/ 0 h 8000"/>
                <a:gd name="T100" fmla="*/ 0 w 10000"/>
                <a:gd name="T101" fmla="*/ 0 h 8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w 15356"/>
                <a:gd name="T21" fmla="*/ 0 h 8638"/>
                <a:gd name="T22" fmla="*/ 15356 w 15356"/>
                <a:gd name="T23" fmla="*/ 8638 h 8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" name="Rectangle 13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713" y="6391275"/>
            <a:ext cx="992187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55C92C-6508-444D-924A-301C9769F607}" type="datetimeFigureOut">
              <a:rPr lang="en-US"/>
              <a:pPr>
                <a:defRPr/>
              </a:pPr>
              <a:t>2/5/2020</a:t>
            </a:fld>
            <a:endParaRPr lang="en-US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9D9BCD-CCDF-4A70-BD24-DC6F6C7E9CE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5452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A9E3F4-75C3-4882-9900-2715C282C8A7}" type="datetimeFigureOut">
              <a:rPr lang="en-US"/>
              <a:pPr>
                <a:defRPr/>
              </a:pPr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70C3F2-72D5-4BA3-9BF7-1628CF9319F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2327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5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9"/>
            <p:cNvSpPr/>
            <p:nvPr/>
          </p:nvSpPr>
          <p:spPr bwMode="gray">
            <a:xfrm>
              <a:off x="7289800" y="401638"/>
              <a:ext cx="4478338" cy="60547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>
              <a:spLocks/>
            </p:cNvSpPr>
            <p:nvPr/>
          </p:nvSpPr>
          <p:spPr bwMode="gray">
            <a:xfrm rot="-5400000">
              <a:off x="3787244" y="2801721"/>
              <a:ext cx="6053670" cy="1254558"/>
            </a:xfrm>
            <a:custGeom>
              <a:avLst/>
              <a:gdLst>
                <a:gd name="T0" fmla="*/ 0 w 10000"/>
                <a:gd name="T1" fmla="*/ 0 h 8000"/>
                <a:gd name="T2" fmla="*/ 0 w 10000"/>
                <a:gd name="T3" fmla="*/ 7970 h 8000"/>
                <a:gd name="T4" fmla="*/ 10000 w 10000"/>
                <a:gd name="T5" fmla="*/ 8000 h 8000"/>
                <a:gd name="T6" fmla="*/ 10000 w 10000"/>
                <a:gd name="T7" fmla="*/ 7 h 8000"/>
                <a:gd name="T8" fmla="*/ 10000 w 10000"/>
                <a:gd name="T9" fmla="*/ 7 h 8000"/>
                <a:gd name="T10" fmla="*/ 9773 w 10000"/>
                <a:gd name="T11" fmla="*/ 156 h 8000"/>
                <a:gd name="T12" fmla="*/ 9547 w 10000"/>
                <a:gd name="T13" fmla="*/ 298 h 8000"/>
                <a:gd name="T14" fmla="*/ 9320 w 10000"/>
                <a:gd name="T15" fmla="*/ 437 h 8000"/>
                <a:gd name="T16" fmla="*/ 9092 w 10000"/>
                <a:gd name="T17" fmla="*/ 556 h 8000"/>
                <a:gd name="T18" fmla="*/ 8865 w 10000"/>
                <a:gd name="T19" fmla="*/ 676 h 8000"/>
                <a:gd name="T20" fmla="*/ 8637 w 10000"/>
                <a:gd name="T21" fmla="*/ 788 h 8000"/>
                <a:gd name="T22" fmla="*/ 8412 w 10000"/>
                <a:gd name="T23" fmla="*/ 884 h 8000"/>
                <a:gd name="T24" fmla="*/ 8184 w 10000"/>
                <a:gd name="T25" fmla="*/ 975 h 8000"/>
                <a:gd name="T26" fmla="*/ 7957 w 10000"/>
                <a:gd name="T27" fmla="*/ 1058 h 8000"/>
                <a:gd name="T28" fmla="*/ 7734 w 10000"/>
                <a:gd name="T29" fmla="*/ 1130 h 8000"/>
                <a:gd name="T30" fmla="*/ 7508 w 10000"/>
                <a:gd name="T31" fmla="*/ 1202 h 8000"/>
                <a:gd name="T32" fmla="*/ 7285 w 10000"/>
                <a:gd name="T33" fmla="*/ 1262 h 8000"/>
                <a:gd name="T34" fmla="*/ 7062 w 10000"/>
                <a:gd name="T35" fmla="*/ 1309 h 8000"/>
                <a:gd name="T36" fmla="*/ 6840 w 10000"/>
                <a:gd name="T37" fmla="*/ 1358 h 8000"/>
                <a:gd name="T38" fmla="*/ 6620 w 10000"/>
                <a:gd name="T39" fmla="*/ 1399 h 8000"/>
                <a:gd name="T40" fmla="*/ 6402 w 10000"/>
                <a:gd name="T41" fmla="*/ 1428 h 8000"/>
                <a:gd name="T42" fmla="*/ 6184 w 10000"/>
                <a:gd name="T43" fmla="*/ 1453 h 8000"/>
                <a:gd name="T44" fmla="*/ 5968 w 10000"/>
                <a:gd name="T45" fmla="*/ 1477 h 8000"/>
                <a:gd name="T46" fmla="*/ 5755 w 10000"/>
                <a:gd name="T47" fmla="*/ 1488 h 8000"/>
                <a:gd name="T48" fmla="*/ 5542 w 10000"/>
                <a:gd name="T49" fmla="*/ 1500 h 8000"/>
                <a:gd name="T50" fmla="*/ 5332 w 10000"/>
                <a:gd name="T51" fmla="*/ 1506 h 8000"/>
                <a:gd name="T52" fmla="*/ 5124 w 10000"/>
                <a:gd name="T53" fmla="*/ 1500 h 8000"/>
                <a:gd name="T54" fmla="*/ 4918 w 10000"/>
                <a:gd name="T55" fmla="*/ 1500 h 8000"/>
                <a:gd name="T56" fmla="*/ 4714 w 10000"/>
                <a:gd name="T57" fmla="*/ 1488 h 8000"/>
                <a:gd name="T58" fmla="*/ 4514 w 10000"/>
                <a:gd name="T59" fmla="*/ 1470 h 8000"/>
                <a:gd name="T60" fmla="*/ 4316 w 10000"/>
                <a:gd name="T61" fmla="*/ 1453 h 8000"/>
                <a:gd name="T62" fmla="*/ 4122 w 10000"/>
                <a:gd name="T63" fmla="*/ 1434 h 8000"/>
                <a:gd name="T64" fmla="*/ 3929 w 10000"/>
                <a:gd name="T65" fmla="*/ 1405 h 8000"/>
                <a:gd name="T66" fmla="*/ 3739 w 10000"/>
                <a:gd name="T67" fmla="*/ 1374 h 8000"/>
                <a:gd name="T68" fmla="*/ 3553 w 10000"/>
                <a:gd name="T69" fmla="*/ 1346 h 8000"/>
                <a:gd name="T70" fmla="*/ 3190 w 10000"/>
                <a:gd name="T71" fmla="*/ 1267 h 8000"/>
                <a:gd name="T72" fmla="*/ 2842 w 10000"/>
                <a:gd name="T73" fmla="*/ 1183 h 8000"/>
                <a:gd name="T74" fmla="*/ 2508 w 10000"/>
                <a:gd name="T75" fmla="*/ 1095 h 8000"/>
                <a:gd name="T76" fmla="*/ 2192 w 10000"/>
                <a:gd name="T77" fmla="*/ 998 h 8000"/>
                <a:gd name="T78" fmla="*/ 1890 w 10000"/>
                <a:gd name="T79" fmla="*/ 897 h 8000"/>
                <a:gd name="T80" fmla="*/ 1610 w 10000"/>
                <a:gd name="T81" fmla="*/ 788 h 8000"/>
                <a:gd name="T82" fmla="*/ 1347 w 10000"/>
                <a:gd name="T83" fmla="*/ 681 h 8000"/>
                <a:gd name="T84" fmla="*/ 1105 w 10000"/>
                <a:gd name="T85" fmla="*/ 574 h 8000"/>
                <a:gd name="T86" fmla="*/ 883 w 10000"/>
                <a:gd name="T87" fmla="*/ 473 h 8000"/>
                <a:gd name="T88" fmla="*/ 686 w 10000"/>
                <a:gd name="T89" fmla="*/ 377 h 8000"/>
                <a:gd name="T90" fmla="*/ 508 w 10000"/>
                <a:gd name="T91" fmla="*/ 286 h 8000"/>
                <a:gd name="T92" fmla="*/ 358 w 10000"/>
                <a:gd name="T93" fmla="*/ 210 h 8000"/>
                <a:gd name="T94" fmla="*/ 232 w 10000"/>
                <a:gd name="T95" fmla="*/ 138 h 8000"/>
                <a:gd name="T96" fmla="*/ 59 w 10000"/>
                <a:gd name="T97" fmla="*/ 35 h 8000"/>
                <a:gd name="T98" fmla="*/ 0 w 10000"/>
                <a:gd name="T99" fmla="*/ 0 h 8000"/>
                <a:gd name="T100" fmla="*/ 0 w 10000"/>
                <a:gd name="T101" fmla="*/ 0 h 8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5"/>
            <p:cNvSpPr>
              <a:spLocks/>
            </p:cNvSpPr>
            <p:nvPr/>
          </p:nvSpPr>
          <p:spPr bwMode="gray">
            <a:xfrm rot="-5677511">
              <a:off x="4698352" y="1826078"/>
              <a:ext cx="3299407" cy="440924"/>
            </a:xfrm>
            <a:custGeom>
              <a:avLst/>
              <a:gdLst>
                <a:gd name="T0" fmla="*/ 85 w 10000"/>
                <a:gd name="T1" fmla="*/ 2532 h 5291"/>
                <a:gd name="T2" fmla="*/ 9958 w 10000"/>
                <a:gd name="T3" fmla="*/ 5291 h 5291"/>
                <a:gd name="T4" fmla="*/ 10000 w 10000"/>
                <a:gd name="T5" fmla="*/ 0 h 5291"/>
                <a:gd name="T6" fmla="*/ 10000 w 10000"/>
                <a:gd name="T7" fmla="*/ 0 h 5291"/>
                <a:gd name="T8" fmla="*/ 9667 w 10000"/>
                <a:gd name="T9" fmla="*/ 204 h 5291"/>
                <a:gd name="T10" fmla="*/ 9334 w 10000"/>
                <a:gd name="T11" fmla="*/ 400 h 5291"/>
                <a:gd name="T12" fmla="*/ 9001 w 10000"/>
                <a:gd name="T13" fmla="*/ 590 h 5291"/>
                <a:gd name="T14" fmla="*/ 8667 w 10000"/>
                <a:gd name="T15" fmla="*/ 753 h 5291"/>
                <a:gd name="T16" fmla="*/ 8333 w 10000"/>
                <a:gd name="T17" fmla="*/ 917 h 5291"/>
                <a:gd name="T18" fmla="*/ 7999 w 10000"/>
                <a:gd name="T19" fmla="*/ 1071 h 5291"/>
                <a:gd name="T20" fmla="*/ 7669 w 10000"/>
                <a:gd name="T21" fmla="*/ 1202 h 5291"/>
                <a:gd name="T22" fmla="*/ 7333 w 10000"/>
                <a:gd name="T23" fmla="*/ 1325 h 5291"/>
                <a:gd name="T24" fmla="*/ 7000 w 10000"/>
                <a:gd name="T25" fmla="*/ 1440 h 5291"/>
                <a:gd name="T26" fmla="*/ 6673 w 10000"/>
                <a:gd name="T27" fmla="*/ 1538 h 5291"/>
                <a:gd name="T28" fmla="*/ 6340 w 10000"/>
                <a:gd name="T29" fmla="*/ 1636 h 5291"/>
                <a:gd name="T30" fmla="*/ 6013 w 10000"/>
                <a:gd name="T31" fmla="*/ 1719 h 5291"/>
                <a:gd name="T32" fmla="*/ 5686 w 10000"/>
                <a:gd name="T33" fmla="*/ 1784 h 5291"/>
                <a:gd name="T34" fmla="*/ 5359 w 10000"/>
                <a:gd name="T35" fmla="*/ 1850 h 5291"/>
                <a:gd name="T36" fmla="*/ 5036 w 10000"/>
                <a:gd name="T37" fmla="*/ 1906 h 5291"/>
                <a:gd name="T38" fmla="*/ 4717 w 10000"/>
                <a:gd name="T39" fmla="*/ 1948 h 5291"/>
                <a:gd name="T40" fmla="*/ 4396 w 10000"/>
                <a:gd name="T41" fmla="*/ 1980 h 5291"/>
                <a:gd name="T42" fmla="*/ 4079 w 10000"/>
                <a:gd name="T43" fmla="*/ 2013 h 5291"/>
                <a:gd name="T44" fmla="*/ 3766 w 10000"/>
                <a:gd name="T45" fmla="*/ 2029 h 5291"/>
                <a:gd name="T46" fmla="*/ 3454 w 10000"/>
                <a:gd name="T47" fmla="*/ 2046 h 5291"/>
                <a:gd name="T48" fmla="*/ 3145 w 10000"/>
                <a:gd name="T49" fmla="*/ 2053 h 5291"/>
                <a:gd name="T50" fmla="*/ 2839 w 10000"/>
                <a:gd name="T51" fmla="*/ 2046 h 5291"/>
                <a:gd name="T52" fmla="*/ 2537 w 10000"/>
                <a:gd name="T53" fmla="*/ 2046 h 5291"/>
                <a:gd name="T54" fmla="*/ 2238 w 10000"/>
                <a:gd name="T55" fmla="*/ 2029 h 5291"/>
                <a:gd name="T56" fmla="*/ 1943 w 10000"/>
                <a:gd name="T57" fmla="*/ 2004 h 5291"/>
                <a:gd name="T58" fmla="*/ 1653 w 10000"/>
                <a:gd name="T59" fmla="*/ 1980 h 5291"/>
                <a:gd name="T60" fmla="*/ 1368 w 10000"/>
                <a:gd name="T61" fmla="*/ 1955 h 5291"/>
                <a:gd name="T62" fmla="*/ 1085 w 10000"/>
                <a:gd name="T63" fmla="*/ 1915 h 5291"/>
                <a:gd name="T64" fmla="*/ 806 w 10000"/>
                <a:gd name="T65" fmla="*/ 1873 h 5291"/>
                <a:gd name="T66" fmla="*/ 533 w 10000"/>
                <a:gd name="T67" fmla="*/ 1833 h 5291"/>
                <a:gd name="T68" fmla="*/ 0 w 10000"/>
                <a:gd name="T69" fmla="*/ 1726 h 5291"/>
                <a:gd name="T70" fmla="*/ 85 w 10000"/>
                <a:gd name="T71" fmla="*/ 2532 h 5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w 15356"/>
                <a:gd name="T21" fmla="*/ 0 h 8638"/>
                <a:gd name="T22" fmla="*/ 15356 w 15356"/>
                <a:gd name="T23" fmla="*/ 8638 h 8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" name="Rectangle 15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FB3911-E942-4453-A621-998C8C3EFD61}" type="datetimeFigureOut">
              <a:rPr lang="en-US"/>
              <a:pPr>
                <a:defRPr/>
              </a:pPr>
              <a:t>2/5/2020</a:t>
            </a:fld>
            <a:endParaRPr lang="en-US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337625-1F60-4076-AFDB-9C5A38FE62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3358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77B379-B2E5-4376-8A1A-0A374B9229A0}" type="datetimeFigureOut">
              <a:rPr lang="en-US"/>
              <a:pPr>
                <a:defRPr/>
              </a:pPr>
              <a:t>2/5/2020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41A33A-5106-4B1A-A68F-5501EC2CC43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1940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013805-0399-4FB0-A2B2-AF4517DD0062}" type="datetimeFigureOut">
              <a:rPr lang="en-US"/>
              <a:pPr>
                <a:defRPr/>
              </a:pPr>
              <a:t>2/5/2020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42D0AD-2B5E-4709-B01C-A7B1697B933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386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7F30F-9D39-4B6F-8CDC-963CDB6162E2}" type="datetimeFigureOut">
              <a:rPr lang="en-US"/>
              <a:pPr>
                <a:defRPr/>
              </a:pPr>
              <a:t>2/5/2020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31C2D9-F36A-449D-8EBB-ADA6723C805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0228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B9481-8602-4F4B-A070-34254534F4CA}" type="datetimeFigureOut">
              <a:rPr lang="en-US"/>
              <a:pPr>
                <a:defRPr/>
              </a:pPr>
              <a:t>2/5/2020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8D0B96-503B-45BB-992A-8FCAEA0377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510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6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10"/>
            <p:cNvSpPr/>
            <p:nvPr/>
          </p:nvSpPr>
          <p:spPr bwMode="gray">
            <a:xfrm>
              <a:off x="5713413" y="401638"/>
              <a:ext cx="6054725" cy="60547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>
              <a:spLocks/>
            </p:cNvSpPr>
            <p:nvPr/>
          </p:nvSpPr>
          <p:spPr bwMode="gray">
            <a:xfrm rot="-5677511">
              <a:off x="3140485" y="1826078"/>
              <a:ext cx="3299407" cy="440924"/>
            </a:xfrm>
            <a:custGeom>
              <a:avLst/>
              <a:gdLst>
                <a:gd name="T0" fmla="*/ 85 w 10000"/>
                <a:gd name="T1" fmla="*/ 2532 h 5291"/>
                <a:gd name="T2" fmla="*/ 9958 w 10000"/>
                <a:gd name="T3" fmla="*/ 5291 h 5291"/>
                <a:gd name="T4" fmla="*/ 10000 w 10000"/>
                <a:gd name="T5" fmla="*/ 0 h 5291"/>
                <a:gd name="T6" fmla="*/ 10000 w 10000"/>
                <a:gd name="T7" fmla="*/ 0 h 5291"/>
                <a:gd name="T8" fmla="*/ 9667 w 10000"/>
                <a:gd name="T9" fmla="*/ 204 h 5291"/>
                <a:gd name="T10" fmla="*/ 9334 w 10000"/>
                <a:gd name="T11" fmla="*/ 400 h 5291"/>
                <a:gd name="T12" fmla="*/ 9001 w 10000"/>
                <a:gd name="T13" fmla="*/ 590 h 5291"/>
                <a:gd name="T14" fmla="*/ 8667 w 10000"/>
                <a:gd name="T15" fmla="*/ 753 h 5291"/>
                <a:gd name="T16" fmla="*/ 8333 w 10000"/>
                <a:gd name="T17" fmla="*/ 917 h 5291"/>
                <a:gd name="T18" fmla="*/ 7999 w 10000"/>
                <a:gd name="T19" fmla="*/ 1071 h 5291"/>
                <a:gd name="T20" fmla="*/ 7669 w 10000"/>
                <a:gd name="T21" fmla="*/ 1202 h 5291"/>
                <a:gd name="T22" fmla="*/ 7333 w 10000"/>
                <a:gd name="T23" fmla="*/ 1325 h 5291"/>
                <a:gd name="T24" fmla="*/ 7000 w 10000"/>
                <a:gd name="T25" fmla="*/ 1440 h 5291"/>
                <a:gd name="T26" fmla="*/ 6673 w 10000"/>
                <a:gd name="T27" fmla="*/ 1538 h 5291"/>
                <a:gd name="T28" fmla="*/ 6340 w 10000"/>
                <a:gd name="T29" fmla="*/ 1636 h 5291"/>
                <a:gd name="T30" fmla="*/ 6013 w 10000"/>
                <a:gd name="T31" fmla="*/ 1719 h 5291"/>
                <a:gd name="T32" fmla="*/ 5686 w 10000"/>
                <a:gd name="T33" fmla="*/ 1784 h 5291"/>
                <a:gd name="T34" fmla="*/ 5359 w 10000"/>
                <a:gd name="T35" fmla="*/ 1850 h 5291"/>
                <a:gd name="T36" fmla="*/ 5036 w 10000"/>
                <a:gd name="T37" fmla="*/ 1906 h 5291"/>
                <a:gd name="T38" fmla="*/ 4717 w 10000"/>
                <a:gd name="T39" fmla="*/ 1948 h 5291"/>
                <a:gd name="T40" fmla="*/ 4396 w 10000"/>
                <a:gd name="T41" fmla="*/ 1980 h 5291"/>
                <a:gd name="T42" fmla="*/ 4079 w 10000"/>
                <a:gd name="T43" fmla="*/ 2013 h 5291"/>
                <a:gd name="T44" fmla="*/ 3766 w 10000"/>
                <a:gd name="T45" fmla="*/ 2029 h 5291"/>
                <a:gd name="T46" fmla="*/ 3454 w 10000"/>
                <a:gd name="T47" fmla="*/ 2046 h 5291"/>
                <a:gd name="T48" fmla="*/ 3145 w 10000"/>
                <a:gd name="T49" fmla="*/ 2053 h 5291"/>
                <a:gd name="T50" fmla="*/ 2839 w 10000"/>
                <a:gd name="T51" fmla="*/ 2046 h 5291"/>
                <a:gd name="T52" fmla="*/ 2537 w 10000"/>
                <a:gd name="T53" fmla="*/ 2046 h 5291"/>
                <a:gd name="T54" fmla="*/ 2238 w 10000"/>
                <a:gd name="T55" fmla="*/ 2029 h 5291"/>
                <a:gd name="T56" fmla="*/ 1943 w 10000"/>
                <a:gd name="T57" fmla="*/ 2004 h 5291"/>
                <a:gd name="T58" fmla="*/ 1653 w 10000"/>
                <a:gd name="T59" fmla="*/ 1980 h 5291"/>
                <a:gd name="T60" fmla="*/ 1368 w 10000"/>
                <a:gd name="T61" fmla="*/ 1955 h 5291"/>
                <a:gd name="T62" fmla="*/ 1085 w 10000"/>
                <a:gd name="T63" fmla="*/ 1915 h 5291"/>
                <a:gd name="T64" fmla="*/ 806 w 10000"/>
                <a:gd name="T65" fmla="*/ 1873 h 5291"/>
                <a:gd name="T66" fmla="*/ 533 w 10000"/>
                <a:gd name="T67" fmla="*/ 1833 h 5291"/>
                <a:gd name="T68" fmla="*/ 0 w 10000"/>
                <a:gd name="T69" fmla="*/ 1726 h 5291"/>
                <a:gd name="T70" fmla="*/ 85 w 10000"/>
                <a:gd name="T71" fmla="*/ 2532 h 5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5"/>
            <p:cNvSpPr>
              <a:spLocks/>
            </p:cNvSpPr>
            <p:nvPr/>
          </p:nvSpPr>
          <p:spPr bwMode="gray">
            <a:xfrm rot="-5400000">
              <a:off x="2229377" y="2801721"/>
              <a:ext cx="6053670" cy="1254558"/>
            </a:xfrm>
            <a:custGeom>
              <a:avLst/>
              <a:gdLst>
                <a:gd name="T0" fmla="*/ 0 w 10000"/>
                <a:gd name="T1" fmla="*/ 0 h 8000"/>
                <a:gd name="T2" fmla="*/ 0 w 10000"/>
                <a:gd name="T3" fmla="*/ 7970 h 8000"/>
                <a:gd name="T4" fmla="*/ 10000 w 10000"/>
                <a:gd name="T5" fmla="*/ 8000 h 8000"/>
                <a:gd name="T6" fmla="*/ 10000 w 10000"/>
                <a:gd name="T7" fmla="*/ 7 h 8000"/>
                <a:gd name="T8" fmla="*/ 10000 w 10000"/>
                <a:gd name="T9" fmla="*/ 7 h 8000"/>
                <a:gd name="T10" fmla="*/ 9773 w 10000"/>
                <a:gd name="T11" fmla="*/ 156 h 8000"/>
                <a:gd name="T12" fmla="*/ 9547 w 10000"/>
                <a:gd name="T13" fmla="*/ 298 h 8000"/>
                <a:gd name="T14" fmla="*/ 9320 w 10000"/>
                <a:gd name="T15" fmla="*/ 437 h 8000"/>
                <a:gd name="T16" fmla="*/ 9092 w 10000"/>
                <a:gd name="T17" fmla="*/ 556 h 8000"/>
                <a:gd name="T18" fmla="*/ 8865 w 10000"/>
                <a:gd name="T19" fmla="*/ 676 h 8000"/>
                <a:gd name="T20" fmla="*/ 8637 w 10000"/>
                <a:gd name="T21" fmla="*/ 788 h 8000"/>
                <a:gd name="T22" fmla="*/ 8412 w 10000"/>
                <a:gd name="T23" fmla="*/ 884 h 8000"/>
                <a:gd name="T24" fmla="*/ 8184 w 10000"/>
                <a:gd name="T25" fmla="*/ 975 h 8000"/>
                <a:gd name="T26" fmla="*/ 7957 w 10000"/>
                <a:gd name="T27" fmla="*/ 1058 h 8000"/>
                <a:gd name="T28" fmla="*/ 7734 w 10000"/>
                <a:gd name="T29" fmla="*/ 1130 h 8000"/>
                <a:gd name="T30" fmla="*/ 7508 w 10000"/>
                <a:gd name="T31" fmla="*/ 1202 h 8000"/>
                <a:gd name="T32" fmla="*/ 7285 w 10000"/>
                <a:gd name="T33" fmla="*/ 1262 h 8000"/>
                <a:gd name="T34" fmla="*/ 7062 w 10000"/>
                <a:gd name="T35" fmla="*/ 1309 h 8000"/>
                <a:gd name="T36" fmla="*/ 6840 w 10000"/>
                <a:gd name="T37" fmla="*/ 1358 h 8000"/>
                <a:gd name="T38" fmla="*/ 6620 w 10000"/>
                <a:gd name="T39" fmla="*/ 1399 h 8000"/>
                <a:gd name="T40" fmla="*/ 6402 w 10000"/>
                <a:gd name="T41" fmla="*/ 1428 h 8000"/>
                <a:gd name="T42" fmla="*/ 6184 w 10000"/>
                <a:gd name="T43" fmla="*/ 1453 h 8000"/>
                <a:gd name="T44" fmla="*/ 5968 w 10000"/>
                <a:gd name="T45" fmla="*/ 1477 h 8000"/>
                <a:gd name="T46" fmla="*/ 5755 w 10000"/>
                <a:gd name="T47" fmla="*/ 1488 h 8000"/>
                <a:gd name="T48" fmla="*/ 5542 w 10000"/>
                <a:gd name="T49" fmla="*/ 1500 h 8000"/>
                <a:gd name="T50" fmla="*/ 5332 w 10000"/>
                <a:gd name="T51" fmla="*/ 1506 h 8000"/>
                <a:gd name="T52" fmla="*/ 5124 w 10000"/>
                <a:gd name="T53" fmla="*/ 1500 h 8000"/>
                <a:gd name="T54" fmla="*/ 4918 w 10000"/>
                <a:gd name="T55" fmla="*/ 1500 h 8000"/>
                <a:gd name="T56" fmla="*/ 4714 w 10000"/>
                <a:gd name="T57" fmla="*/ 1488 h 8000"/>
                <a:gd name="T58" fmla="*/ 4514 w 10000"/>
                <a:gd name="T59" fmla="*/ 1470 h 8000"/>
                <a:gd name="T60" fmla="*/ 4316 w 10000"/>
                <a:gd name="T61" fmla="*/ 1453 h 8000"/>
                <a:gd name="T62" fmla="*/ 4122 w 10000"/>
                <a:gd name="T63" fmla="*/ 1434 h 8000"/>
                <a:gd name="T64" fmla="*/ 3929 w 10000"/>
                <a:gd name="T65" fmla="*/ 1405 h 8000"/>
                <a:gd name="T66" fmla="*/ 3739 w 10000"/>
                <a:gd name="T67" fmla="*/ 1374 h 8000"/>
                <a:gd name="T68" fmla="*/ 3553 w 10000"/>
                <a:gd name="T69" fmla="*/ 1346 h 8000"/>
                <a:gd name="T70" fmla="*/ 3190 w 10000"/>
                <a:gd name="T71" fmla="*/ 1267 h 8000"/>
                <a:gd name="T72" fmla="*/ 2842 w 10000"/>
                <a:gd name="T73" fmla="*/ 1183 h 8000"/>
                <a:gd name="T74" fmla="*/ 2508 w 10000"/>
                <a:gd name="T75" fmla="*/ 1095 h 8000"/>
                <a:gd name="T76" fmla="*/ 2192 w 10000"/>
                <a:gd name="T77" fmla="*/ 998 h 8000"/>
                <a:gd name="T78" fmla="*/ 1890 w 10000"/>
                <a:gd name="T79" fmla="*/ 897 h 8000"/>
                <a:gd name="T80" fmla="*/ 1610 w 10000"/>
                <a:gd name="T81" fmla="*/ 788 h 8000"/>
                <a:gd name="T82" fmla="*/ 1347 w 10000"/>
                <a:gd name="T83" fmla="*/ 681 h 8000"/>
                <a:gd name="T84" fmla="*/ 1105 w 10000"/>
                <a:gd name="T85" fmla="*/ 574 h 8000"/>
                <a:gd name="T86" fmla="*/ 883 w 10000"/>
                <a:gd name="T87" fmla="*/ 473 h 8000"/>
                <a:gd name="T88" fmla="*/ 686 w 10000"/>
                <a:gd name="T89" fmla="*/ 377 h 8000"/>
                <a:gd name="T90" fmla="*/ 508 w 10000"/>
                <a:gd name="T91" fmla="*/ 286 h 8000"/>
                <a:gd name="T92" fmla="*/ 358 w 10000"/>
                <a:gd name="T93" fmla="*/ 210 h 8000"/>
                <a:gd name="T94" fmla="*/ 232 w 10000"/>
                <a:gd name="T95" fmla="*/ 138 h 8000"/>
                <a:gd name="T96" fmla="*/ 59 w 10000"/>
                <a:gd name="T97" fmla="*/ 35 h 8000"/>
                <a:gd name="T98" fmla="*/ 0 w 10000"/>
                <a:gd name="T99" fmla="*/ 0 h 8000"/>
                <a:gd name="T100" fmla="*/ 0 w 10000"/>
                <a:gd name="T101" fmla="*/ 0 h 8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w 15356"/>
                <a:gd name="T21" fmla="*/ 0 h 8638"/>
                <a:gd name="T22" fmla="*/ 15356 w 15356"/>
                <a:gd name="T23" fmla="*/ 8638 h 8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" name="Rectangle 15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7C9F71-0263-4919-9131-1FF23D641141}" type="datetimeFigureOut">
              <a:rPr lang="en-US"/>
              <a:pPr>
                <a:defRPr/>
              </a:pPr>
              <a:t>2/5/2020</a:t>
            </a:fld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6A2F79-807B-4BF7-AA88-0A023C63A86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8913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6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10"/>
            <p:cNvSpPr/>
            <p:nvPr/>
          </p:nvSpPr>
          <p:spPr bwMode="gray">
            <a:xfrm>
              <a:off x="6172200" y="401638"/>
              <a:ext cx="5595938" cy="60547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>
              <a:spLocks/>
            </p:cNvSpPr>
            <p:nvPr/>
          </p:nvSpPr>
          <p:spPr bwMode="gray">
            <a:xfrm rot="-5677511">
              <a:off x="4203594" y="1826078"/>
              <a:ext cx="3299407" cy="440924"/>
            </a:xfrm>
            <a:custGeom>
              <a:avLst/>
              <a:gdLst>
                <a:gd name="T0" fmla="*/ 85 w 10000"/>
                <a:gd name="T1" fmla="*/ 2532 h 5291"/>
                <a:gd name="T2" fmla="*/ 9958 w 10000"/>
                <a:gd name="T3" fmla="*/ 5291 h 5291"/>
                <a:gd name="T4" fmla="*/ 10000 w 10000"/>
                <a:gd name="T5" fmla="*/ 0 h 5291"/>
                <a:gd name="T6" fmla="*/ 10000 w 10000"/>
                <a:gd name="T7" fmla="*/ 0 h 5291"/>
                <a:gd name="T8" fmla="*/ 9667 w 10000"/>
                <a:gd name="T9" fmla="*/ 204 h 5291"/>
                <a:gd name="T10" fmla="*/ 9334 w 10000"/>
                <a:gd name="T11" fmla="*/ 400 h 5291"/>
                <a:gd name="T12" fmla="*/ 9001 w 10000"/>
                <a:gd name="T13" fmla="*/ 590 h 5291"/>
                <a:gd name="T14" fmla="*/ 8667 w 10000"/>
                <a:gd name="T15" fmla="*/ 753 h 5291"/>
                <a:gd name="T16" fmla="*/ 8333 w 10000"/>
                <a:gd name="T17" fmla="*/ 917 h 5291"/>
                <a:gd name="T18" fmla="*/ 7999 w 10000"/>
                <a:gd name="T19" fmla="*/ 1071 h 5291"/>
                <a:gd name="T20" fmla="*/ 7669 w 10000"/>
                <a:gd name="T21" fmla="*/ 1202 h 5291"/>
                <a:gd name="T22" fmla="*/ 7333 w 10000"/>
                <a:gd name="T23" fmla="*/ 1325 h 5291"/>
                <a:gd name="T24" fmla="*/ 7000 w 10000"/>
                <a:gd name="T25" fmla="*/ 1440 h 5291"/>
                <a:gd name="T26" fmla="*/ 6673 w 10000"/>
                <a:gd name="T27" fmla="*/ 1538 h 5291"/>
                <a:gd name="T28" fmla="*/ 6340 w 10000"/>
                <a:gd name="T29" fmla="*/ 1636 h 5291"/>
                <a:gd name="T30" fmla="*/ 6013 w 10000"/>
                <a:gd name="T31" fmla="*/ 1719 h 5291"/>
                <a:gd name="T32" fmla="*/ 5686 w 10000"/>
                <a:gd name="T33" fmla="*/ 1784 h 5291"/>
                <a:gd name="T34" fmla="*/ 5359 w 10000"/>
                <a:gd name="T35" fmla="*/ 1850 h 5291"/>
                <a:gd name="T36" fmla="*/ 5036 w 10000"/>
                <a:gd name="T37" fmla="*/ 1906 h 5291"/>
                <a:gd name="T38" fmla="*/ 4717 w 10000"/>
                <a:gd name="T39" fmla="*/ 1948 h 5291"/>
                <a:gd name="T40" fmla="*/ 4396 w 10000"/>
                <a:gd name="T41" fmla="*/ 1980 h 5291"/>
                <a:gd name="T42" fmla="*/ 4079 w 10000"/>
                <a:gd name="T43" fmla="*/ 2013 h 5291"/>
                <a:gd name="T44" fmla="*/ 3766 w 10000"/>
                <a:gd name="T45" fmla="*/ 2029 h 5291"/>
                <a:gd name="T46" fmla="*/ 3454 w 10000"/>
                <a:gd name="T47" fmla="*/ 2046 h 5291"/>
                <a:gd name="T48" fmla="*/ 3145 w 10000"/>
                <a:gd name="T49" fmla="*/ 2053 h 5291"/>
                <a:gd name="T50" fmla="*/ 2839 w 10000"/>
                <a:gd name="T51" fmla="*/ 2046 h 5291"/>
                <a:gd name="T52" fmla="*/ 2537 w 10000"/>
                <a:gd name="T53" fmla="*/ 2046 h 5291"/>
                <a:gd name="T54" fmla="*/ 2238 w 10000"/>
                <a:gd name="T55" fmla="*/ 2029 h 5291"/>
                <a:gd name="T56" fmla="*/ 1943 w 10000"/>
                <a:gd name="T57" fmla="*/ 2004 h 5291"/>
                <a:gd name="T58" fmla="*/ 1653 w 10000"/>
                <a:gd name="T59" fmla="*/ 1980 h 5291"/>
                <a:gd name="T60" fmla="*/ 1368 w 10000"/>
                <a:gd name="T61" fmla="*/ 1955 h 5291"/>
                <a:gd name="T62" fmla="*/ 1085 w 10000"/>
                <a:gd name="T63" fmla="*/ 1915 h 5291"/>
                <a:gd name="T64" fmla="*/ 806 w 10000"/>
                <a:gd name="T65" fmla="*/ 1873 h 5291"/>
                <a:gd name="T66" fmla="*/ 533 w 10000"/>
                <a:gd name="T67" fmla="*/ 1833 h 5291"/>
                <a:gd name="T68" fmla="*/ 0 w 10000"/>
                <a:gd name="T69" fmla="*/ 1726 h 5291"/>
                <a:gd name="T70" fmla="*/ 85 w 10000"/>
                <a:gd name="T71" fmla="*/ 2532 h 5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5"/>
            <p:cNvSpPr>
              <a:spLocks/>
            </p:cNvSpPr>
            <p:nvPr/>
          </p:nvSpPr>
          <p:spPr bwMode="gray">
            <a:xfrm rot="-5400000">
              <a:off x="3295432" y="2801721"/>
              <a:ext cx="6053670" cy="1254558"/>
            </a:xfrm>
            <a:custGeom>
              <a:avLst/>
              <a:gdLst>
                <a:gd name="T0" fmla="*/ 0 w 10000"/>
                <a:gd name="T1" fmla="*/ 0 h 8000"/>
                <a:gd name="T2" fmla="*/ 0 w 10000"/>
                <a:gd name="T3" fmla="*/ 7970 h 8000"/>
                <a:gd name="T4" fmla="*/ 10000 w 10000"/>
                <a:gd name="T5" fmla="*/ 8000 h 8000"/>
                <a:gd name="T6" fmla="*/ 10000 w 10000"/>
                <a:gd name="T7" fmla="*/ 7 h 8000"/>
                <a:gd name="T8" fmla="*/ 10000 w 10000"/>
                <a:gd name="T9" fmla="*/ 7 h 8000"/>
                <a:gd name="T10" fmla="*/ 9773 w 10000"/>
                <a:gd name="T11" fmla="*/ 156 h 8000"/>
                <a:gd name="T12" fmla="*/ 9547 w 10000"/>
                <a:gd name="T13" fmla="*/ 298 h 8000"/>
                <a:gd name="T14" fmla="*/ 9320 w 10000"/>
                <a:gd name="T15" fmla="*/ 437 h 8000"/>
                <a:gd name="T16" fmla="*/ 9092 w 10000"/>
                <a:gd name="T17" fmla="*/ 556 h 8000"/>
                <a:gd name="T18" fmla="*/ 8865 w 10000"/>
                <a:gd name="T19" fmla="*/ 676 h 8000"/>
                <a:gd name="T20" fmla="*/ 8637 w 10000"/>
                <a:gd name="T21" fmla="*/ 788 h 8000"/>
                <a:gd name="T22" fmla="*/ 8412 w 10000"/>
                <a:gd name="T23" fmla="*/ 884 h 8000"/>
                <a:gd name="T24" fmla="*/ 8184 w 10000"/>
                <a:gd name="T25" fmla="*/ 975 h 8000"/>
                <a:gd name="T26" fmla="*/ 7957 w 10000"/>
                <a:gd name="T27" fmla="*/ 1058 h 8000"/>
                <a:gd name="T28" fmla="*/ 7734 w 10000"/>
                <a:gd name="T29" fmla="*/ 1130 h 8000"/>
                <a:gd name="T30" fmla="*/ 7508 w 10000"/>
                <a:gd name="T31" fmla="*/ 1202 h 8000"/>
                <a:gd name="T32" fmla="*/ 7285 w 10000"/>
                <a:gd name="T33" fmla="*/ 1262 h 8000"/>
                <a:gd name="T34" fmla="*/ 7062 w 10000"/>
                <a:gd name="T35" fmla="*/ 1309 h 8000"/>
                <a:gd name="T36" fmla="*/ 6840 w 10000"/>
                <a:gd name="T37" fmla="*/ 1358 h 8000"/>
                <a:gd name="T38" fmla="*/ 6620 w 10000"/>
                <a:gd name="T39" fmla="*/ 1399 h 8000"/>
                <a:gd name="T40" fmla="*/ 6402 w 10000"/>
                <a:gd name="T41" fmla="*/ 1428 h 8000"/>
                <a:gd name="T42" fmla="*/ 6184 w 10000"/>
                <a:gd name="T43" fmla="*/ 1453 h 8000"/>
                <a:gd name="T44" fmla="*/ 5968 w 10000"/>
                <a:gd name="T45" fmla="*/ 1477 h 8000"/>
                <a:gd name="T46" fmla="*/ 5755 w 10000"/>
                <a:gd name="T47" fmla="*/ 1488 h 8000"/>
                <a:gd name="T48" fmla="*/ 5542 w 10000"/>
                <a:gd name="T49" fmla="*/ 1500 h 8000"/>
                <a:gd name="T50" fmla="*/ 5332 w 10000"/>
                <a:gd name="T51" fmla="*/ 1506 h 8000"/>
                <a:gd name="T52" fmla="*/ 5124 w 10000"/>
                <a:gd name="T53" fmla="*/ 1500 h 8000"/>
                <a:gd name="T54" fmla="*/ 4918 w 10000"/>
                <a:gd name="T55" fmla="*/ 1500 h 8000"/>
                <a:gd name="T56" fmla="*/ 4714 w 10000"/>
                <a:gd name="T57" fmla="*/ 1488 h 8000"/>
                <a:gd name="T58" fmla="*/ 4514 w 10000"/>
                <a:gd name="T59" fmla="*/ 1470 h 8000"/>
                <a:gd name="T60" fmla="*/ 4316 w 10000"/>
                <a:gd name="T61" fmla="*/ 1453 h 8000"/>
                <a:gd name="T62" fmla="*/ 4122 w 10000"/>
                <a:gd name="T63" fmla="*/ 1434 h 8000"/>
                <a:gd name="T64" fmla="*/ 3929 w 10000"/>
                <a:gd name="T65" fmla="*/ 1405 h 8000"/>
                <a:gd name="T66" fmla="*/ 3739 w 10000"/>
                <a:gd name="T67" fmla="*/ 1374 h 8000"/>
                <a:gd name="T68" fmla="*/ 3553 w 10000"/>
                <a:gd name="T69" fmla="*/ 1346 h 8000"/>
                <a:gd name="T70" fmla="*/ 3190 w 10000"/>
                <a:gd name="T71" fmla="*/ 1267 h 8000"/>
                <a:gd name="T72" fmla="*/ 2842 w 10000"/>
                <a:gd name="T73" fmla="*/ 1183 h 8000"/>
                <a:gd name="T74" fmla="*/ 2508 w 10000"/>
                <a:gd name="T75" fmla="*/ 1095 h 8000"/>
                <a:gd name="T76" fmla="*/ 2192 w 10000"/>
                <a:gd name="T77" fmla="*/ 998 h 8000"/>
                <a:gd name="T78" fmla="*/ 1890 w 10000"/>
                <a:gd name="T79" fmla="*/ 897 h 8000"/>
                <a:gd name="T80" fmla="*/ 1610 w 10000"/>
                <a:gd name="T81" fmla="*/ 788 h 8000"/>
                <a:gd name="T82" fmla="*/ 1347 w 10000"/>
                <a:gd name="T83" fmla="*/ 681 h 8000"/>
                <a:gd name="T84" fmla="*/ 1105 w 10000"/>
                <a:gd name="T85" fmla="*/ 574 h 8000"/>
                <a:gd name="T86" fmla="*/ 883 w 10000"/>
                <a:gd name="T87" fmla="*/ 473 h 8000"/>
                <a:gd name="T88" fmla="*/ 686 w 10000"/>
                <a:gd name="T89" fmla="*/ 377 h 8000"/>
                <a:gd name="T90" fmla="*/ 508 w 10000"/>
                <a:gd name="T91" fmla="*/ 286 h 8000"/>
                <a:gd name="T92" fmla="*/ 358 w 10000"/>
                <a:gd name="T93" fmla="*/ 210 h 8000"/>
                <a:gd name="T94" fmla="*/ 232 w 10000"/>
                <a:gd name="T95" fmla="*/ 138 h 8000"/>
                <a:gd name="T96" fmla="*/ 59 w 10000"/>
                <a:gd name="T97" fmla="*/ 35 h 8000"/>
                <a:gd name="T98" fmla="*/ 0 w 10000"/>
                <a:gd name="T99" fmla="*/ 0 h 8000"/>
                <a:gd name="T100" fmla="*/ 0 w 10000"/>
                <a:gd name="T101" fmla="*/ 0 h 8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w 15356"/>
                <a:gd name="T21" fmla="*/ 0 h 8638"/>
                <a:gd name="T22" fmla="*/ 15356 w 15356"/>
                <a:gd name="T23" fmla="*/ 8638 h 8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" name="Rectangle 15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942ACE-5206-4627-BF47-788DDC73B3EC}" type="datetimeFigureOut">
              <a:rPr lang="en-US"/>
              <a:pPr>
                <a:defRPr/>
              </a:pPr>
              <a:t>2/5/2020</a:t>
            </a:fld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A64657-A820-419D-81E3-6C0E3F754E7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35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7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51" name="Freeform 5"/>
            <p:cNvSpPr>
              <a:spLocks/>
            </p:cNvSpPr>
            <p:nvPr/>
          </p:nvSpPr>
          <p:spPr bwMode="gray">
            <a:xfrm rot="-589932">
              <a:off x="8490951" y="1797517"/>
              <a:ext cx="3299407" cy="440924"/>
            </a:xfrm>
            <a:custGeom>
              <a:avLst/>
              <a:gdLst>
                <a:gd name="T0" fmla="*/ 85 w 10000"/>
                <a:gd name="T1" fmla="*/ 2532 h 5291"/>
                <a:gd name="T2" fmla="*/ 9958 w 10000"/>
                <a:gd name="T3" fmla="*/ 5291 h 5291"/>
                <a:gd name="T4" fmla="*/ 10000 w 10000"/>
                <a:gd name="T5" fmla="*/ 0 h 5291"/>
                <a:gd name="T6" fmla="*/ 10000 w 10000"/>
                <a:gd name="T7" fmla="*/ 0 h 5291"/>
                <a:gd name="T8" fmla="*/ 9667 w 10000"/>
                <a:gd name="T9" fmla="*/ 204 h 5291"/>
                <a:gd name="T10" fmla="*/ 9334 w 10000"/>
                <a:gd name="T11" fmla="*/ 400 h 5291"/>
                <a:gd name="T12" fmla="*/ 9001 w 10000"/>
                <a:gd name="T13" fmla="*/ 590 h 5291"/>
                <a:gd name="T14" fmla="*/ 8667 w 10000"/>
                <a:gd name="T15" fmla="*/ 753 h 5291"/>
                <a:gd name="T16" fmla="*/ 8333 w 10000"/>
                <a:gd name="T17" fmla="*/ 917 h 5291"/>
                <a:gd name="T18" fmla="*/ 7999 w 10000"/>
                <a:gd name="T19" fmla="*/ 1071 h 5291"/>
                <a:gd name="T20" fmla="*/ 7669 w 10000"/>
                <a:gd name="T21" fmla="*/ 1202 h 5291"/>
                <a:gd name="T22" fmla="*/ 7333 w 10000"/>
                <a:gd name="T23" fmla="*/ 1325 h 5291"/>
                <a:gd name="T24" fmla="*/ 7000 w 10000"/>
                <a:gd name="T25" fmla="*/ 1440 h 5291"/>
                <a:gd name="T26" fmla="*/ 6673 w 10000"/>
                <a:gd name="T27" fmla="*/ 1538 h 5291"/>
                <a:gd name="T28" fmla="*/ 6340 w 10000"/>
                <a:gd name="T29" fmla="*/ 1636 h 5291"/>
                <a:gd name="T30" fmla="*/ 6013 w 10000"/>
                <a:gd name="T31" fmla="*/ 1719 h 5291"/>
                <a:gd name="T32" fmla="*/ 5686 w 10000"/>
                <a:gd name="T33" fmla="*/ 1784 h 5291"/>
                <a:gd name="T34" fmla="*/ 5359 w 10000"/>
                <a:gd name="T35" fmla="*/ 1850 h 5291"/>
                <a:gd name="T36" fmla="*/ 5036 w 10000"/>
                <a:gd name="T37" fmla="*/ 1906 h 5291"/>
                <a:gd name="T38" fmla="*/ 4717 w 10000"/>
                <a:gd name="T39" fmla="*/ 1948 h 5291"/>
                <a:gd name="T40" fmla="*/ 4396 w 10000"/>
                <a:gd name="T41" fmla="*/ 1980 h 5291"/>
                <a:gd name="T42" fmla="*/ 4079 w 10000"/>
                <a:gd name="T43" fmla="*/ 2013 h 5291"/>
                <a:gd name="T44" fmla="*/ 3766 w 10000"/>
                <a:gd name="T45" fmla="*/ 2029 h 5291"/>
                <a:gd name="T46" fmla="*/ 3454 w 10000"/>
                <a:gd name="T47" fmla="*/ 2046 h 5291"/>
                <a:gd name="T48" fmla="*/ 3145 w 10000"/>
                <a:gd name="T49" fmla="*/ 2053 h 5291"/>
                <a:gd name="T50" fmla="*/ 2839 w 10000"/>
                <a:gd name="T51" fmla="*/ 2046 h 5291"/>
                <a:gd name="T52" fmla="*/ 2537 w 10000"/>
                <a:gd name="T53" fmla="*/ 2046 h 5291"/>
                <a:gd name="T54" fmla="*/ 2238 w 10000"/>
                <a:gd name="T55" fmla="*/ 2029 h 5291"/>
                <a:gd name="T56" fmla="*/ 1943 w 10000"/>
                <a:gd name="T57" fmla="*/ 2004 h 5291"/>
                <a:gd name="T58" fmla="*/ 1653 w 10000"/>
                <a:gd name="T59" fmla="*/ 1980 h 5291"/>
                <a:gd name="T60" fmla="*/ 1368 w 10000"/>
                <a:gd name="T61" fmla="*/ 1955 h 5291"/>
                <a:gd name="T62" fmla="*/ 1085 w 10000"/>
                <a:gd name="T63" fmla="*/ 1915 h 5291"/>
                <a:gd name="T64" fmla="*/ 806 w 10000"/>
                <a:gd name="T65" fmla="*/ 1873 h 5291"/>
                <a:gd name="T66" fmla="*/ 533 w 10000"/>
                <a:gd name="T67" fmla="*/ 1833 h 5291"/>
                <a:gd name="T68" fmla="*/ 0 w 10000"/>
                <a:gd name="T69" fmla="*/ 1726 h 5291"/>
                <a:gd name="T70" fmla="*/ 85 w 10000"/>
                <a:gd name="T71" fmla="*/ 2532 h 5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2" name="Freeform 5"/>
            <p:cNvSpPr>
              <a:spLocks/>
            </p:cNvSpPr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>
                <a:gd name="T0" fmla="*/ 0 w 7104"/>
                <a:gd name="T1" fmla="*/ 0 h 2856"/>
                <a:gd name="T2" fmla="*/ 0 w 7104"/>
                <a:gd name="T3" fmla="*/ 2856 h 2856"/>
                <a:gd name="T4" fmla="*/ 7104 w 7104"/>
                <a:gd name="T5" fmla="*/ 2856 h 2856"/>
                <a:gd name="T6" fmla="*/ 7104 w 7104"/>
                <a:gd name="T7" fmla="*/ 1 h 2856"/>
                <a:gd name="T8" fmla="*/ 7104 w 7104"/>
                <a:gd name="T9" fmla="*/ 1 h 2856"/>
                <a:gd name="T10" fmla="*/ 6943 w 7104"/>
                <a:gd name="T11" fmla="*/ 26 h 2856"/>
                <a:gd name="T12" fmla="*/ 6782 w 7104"/>
                <a:gd name="T13" fmla="*/ 50 h 2856"/>
                <a:gd name="T14" fmla="*/ 6621 w 7104"/>
                <a:gd name="T15" fmla="*/ 73 h 2856"/>
                <a:gd name="T16" fmla="*/ 6459 w 7104"/>
                <a:gd name="T17" fmla="*/ 93 h 2856"/>
                <a:gd name="T18" fmla="*/ 6298 w 7104"/>
                <a:gd name="T19" fmla="*/ 113 h 2856"/>
                <a:gd name="T20" fmla="*/ 6136 w 7104"/>
                <a:gd name="T21" fmla="*/ 132 h 2856"/>
                <a:gd name="T22" fmla="*/ 5976 w 7104"/>
                <a:gd name="T23" fmla="*/ 148 h 2856"/>
                <a:gd name="T24" fmla="*/ 5814 w 7104"/>
                <a:gd name="T25" fmla="*/ 163 h 2856"/>
                <a:gd name="T26" fmla="*/ 5653 w 7104"/>
                <a:gd name="T27" fmla="*/ 177 h 2856"/>
                <a:gd name="T28" fmla="*/ 5494 w 7104"/>
                <a:gd name="T29" fmla="*/ 189 h 2856"/>
                <a:gd name="T30" fmla="*/ 5334 w 7104"/>
                <a:gd name="T31" fmla="*/ 201 h 2856"/>
                <a:gd name="T32" fmla="*/ 5175 w 7104"/>
                <a:gd name="T33" fmla="*/ 211 h 2856"/>
                <a:gd name="T34" fmla="*/ 5017 w 7104"/>
                <a:gd name="T35" fmla="*/ 219 h 2856"/>
                <a:gd name="T36" fmla="*/ 4859 w 7104"/>
                <a:gd name="T37" fmla="*/ 227 h 2856"/>
                <a:gd name="T38" fmla="*/ 4703 w 7104"/>
                <a:gd name="T39" fmla="*/ 234 h 2856"/>
                <a:gd name="T40" fmla="*/ 4548 w 7104"/>
                <a:gd name="T41" fmla="*/ 239 h 2856"/>
                <a:gd name="T42" fmla="*/ 4393 w 7104"/>
                <a:gd name="T43" fmla="*/ 243 h 2856"/>
                <a:gd name="T44" fmla="*/ 4240 w 7104"/>
                <a:gd name="T45" fmla="*/ 247 h 2856"/>
                <a:gd name="T46" fmla="*/ 4088 w 7104"/>
                <a:gd name="T47" fmla="*/ 249 h 2856"/>
                <a:gd name="T48" fmla="*/ 3937 w 7104"/>
                <a:gd name="T49" fmla="*/ 251 h 2856"/>
                <a:gd name="T50" fmla="*/ 3788 w 7104"/>
                <a:gd name="T51" fmla="*/ 252 h 2856"/>
                <a:gd name="T52" fmla="*/ 3640 w 7104"/>
                <a:gd name="T53" fmla="*/ 251 h 2856"/>
                <a:gd name="T54" fmla="*/ 3494 w 7104"/>
                <a:gd name="T55" fmla="*/ 251 h 2856"/>
                <a:gd name="T56" fmla="*/ 3349 w 7104"/>
                <a:gd name="T57" fmla="*/ 249 h 2856"/>
                <a:gd name="T58" fmla="*/ 3207 w 7104"/>
                <a:gd name="T59" fmla="*/ 246 h 2856"/>
                <a:gd name="T60" fmla="*/ 3066 w 7104"/>
                <a:gd name="T61" fmla="*/ 243 h 2856"/>
                <a:gd name="T62" fmla="*/ 2928 w 7104"/>
                <a:gd name="T63" fmla="*/ 240 h 2856"/>
                <a:gd name="T64" fmla="*/ 2791 w 7104"/>
                <a:gd name="T65" fmla="*/ 235 h 2856"/>
                <a:gd name="T66" fmla="*/ 2656 w 7104"/>
                <a:gd name="T67" fmla="*/ 230 h 2856"/>
                <a:gd name="T68" fmla="*/ 2524 w 7104"/>
                <a:gd name="T69" fmla="*/ 225 h 2856"/>
                <a:gd name="T70" fmla="*/ 2266 w 7104"/>
                <a:gd name="T71" fmla="*/ 212 h 2856"/>
                <a:gd name="T72" fmla="*/ 2019 w 7104"/>
                <a:gd name="T73" fmla="*/ 198 h 2856"/>
                <a:gd name="T74" fmla="*/ 1782 w 7104"/>
                <a:gd name="T75" fmla="*/ 183 h 2856"/>
                <a:gd name="T76" fmla="*/ 1557 w 7104"/>
                <a:gd name="T77" fmla="*/ 167 h 2856"/>
                <a:gd name="T78" fmla="*/ 1343 w 7104"/>
                <a:gd name="T79" fmla="*/ 150 h 2856"/>
                <a:gd name="T80" fmla="*/ 1144 w 7104"/>
                <a:gd name="T81" fmla="*/ 132 h 2856"/>
                <a:gd name="T82" fmla="*/ 957 w 7104"/>
                <a:gd name="T83" fmla="*/ 114 h 2856"/>
                <a:gd name="T84" fmla="*/ 785 w 7104"/>
                <a:gd name="T85" fmla="*/ 96 h 2856"/>
                <a:gd name="T86" fmla="*/ 627 w 7104"/>
                <a:gd name="T87" fmla="*/ 79 h 2856"/>
                <a:gd name="T88" fmla="*/ 487 w 7104"/>
                <a:gd name="T89" fmla="*/ 63 h 2856"/>
                <a:gd name="T90" fmla="*/ 361 w 7104"/>
                <a:gd name="T91" fmla="*/ 48 h 2856"/>
                <a:gd name="T92" fmla="*/ 254 w 7104"/>
                <a:gd name="T93" fmla="*/ 35 h 2856"/>
                <a:gd name="T94" fmla="*/ 165 w 7104"/>
                <a:gd name="T95" fmla="*/ 23 h 2856"/>
                <a:gd name="T96" fmla="*/ 42 w 7104"/>
                <a:gd name="T97" fmla="*/ 6 h 2856"/>
                <a:gd name="T98" fmla="*/ 0 w 7104"/>
                <a:gd name="T99" fmla="*/ 0 h 2856"/>
                <a:gd name="T100" fmla="*/ 0 w 7104"/>
                <a:gd name="T101" fmla="*/ 0 h 2856"/>
                <a:gd name="T102" fmla="*/ 0 w 7104"/>
                <a:gd name="T103" fmla="*/ 0 h 2856"/>
                <a:gd name="T104" fmla="*/ 7104 w 7104"/>
                <a:gd name="T105" fmla="*/ 2856 h 28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T102" t="T103" r="T104" b="T105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w 15356"/>
                <a:gd name="T21" fmla="*/ 0 h 8638"/>
                <a:gd name="T22" fmla="*/ 15356 w 15356"/>
                <a:gd name="T23" fmla="*/ 8638 h 8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gray">
          <a:xfrm>
            <a:off x="1155700" y="973138"/>
            <a:ext cx="876141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55700" y="2603500"/>
            <a:ext cx="8761413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713" y="6391275"/>
            <a:ext cx="9906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b="1" i="0" smtClean="0">
                <a:solidFill>
                  <a:schemeClr val="accent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0FE4292-579F-4DA1-9C6E-C5B8BB94385D}" type="datetimeFigureOut">
              <a:rPr lang="en-US"/>
              <a:pPr>
                <a:defRPr/>
              </a:pPr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0388" y="6391275"/>
            <a:ext cx="38608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b="1" i="0">
                <a:solidFill>
                  <a:schemeClr val="accent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088" y="295275"/>
            <a:ext cx="838200" cy="7683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28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fld id="{CD5083C0-4E46-4E8E-A174-BDEA00E76D8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0" r:id="rId1"/>
    <p:sldLayoutId id="2147483836" r:id="rId2"/>
    <p:sldLayoutId id="2147483841" r:id="rId3"/>
    <p:sldLayoutId id="2147483837" r:id="rId4"/>
    <p:sldLayoutId id="2147483838" r:id="rId5"/>
    <p:sldLayoutId id="2147483839" r:id="rId6"/>
    <p:sldLayoutId id="2147483842" r:id="rId7"/>
    <p:sldLayoutId id="2147483843" r:id="rId8"/>
    <p:sldLayoutId id="2147483844" r:id="rId9"/>
    <p:sldLayoutId id="2147483845" r:id="rId10"/>
    <p:sldLayoutId id="2147483846" r:id="rId11"/>
    <p:sldLayoutId id="2147483847" r:id="rId12"/>
    <p:sldLayoutId id="2147483848" r:id="rId13"/>
    <p:sldLayoutId id="2147483849" r:id="rId14"/>
    <p:sldLayoutId id="2147483850" r:id="rId15"/>
    <p:sldLayoutId id="2147483851" r:id="rId16"/>
    <p:sldLayoutId id="2147483852" r:id="rId17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3600" kern="1200">
          <a:solidFill>
            <a:schemeClr val="bg2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Century Gothic" panose="020B0502020202020204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Century Gothic" panose="020B0502020202020204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Century Gothic" panose="020B0502020202020204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Century Gothic" panose="020B0502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Chemistry – Feb 7, 2020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000" b="1" dirty="0"/>
              <a:t>P3 Challenge – </a:t>
            </a:r>
          </a:p>
          <a:p>
            <a:r>
              <a:rPr lang="en-US" sz="2000" b="1" dirty="0"/>
              <a:t>What type of bond will form between P and S, ionic, nonpolar or polar? Show your work.</a:t>
            </a:r>
          </a:p>
          <a:p>
            <a:r>
              <a:rPr lang="en-US" sz="2000" b="1" dirty="0"/>
              <a:t>Objective –</a:t>
            </a:r>
          </a:p>
          <a:p>
            <a:pPr lvl="1"/>
            <a:r>
              <a:rPr lang="en-US" sz="2000" b="1" dirty="0"/>
              <a:t>Covalent Lewis Structures</a:t>
            </a:r>
          </a:p>
          <a:p>
            <a:r>
              <a:rPr lang="en-US" sz="2000" b="1" dirty="0"/>
              <a:t>Assignment:  </a:t>
            </a:r>
          </a:p>
          <a:p>
            <a:pPr lvl="1"/>
            <a:r>
              <a:rPr lang="en-US" sz="1800" b="1" dirty="0"/>
              <a:t>Lewis Structures Worksheet</a:t>
            </a:r>
          </a:p>
          <a:p>
            <a:pPr lvl="1"/>
            <a:r>
              <a:rPr lang="en-US" sz="1800" b="1" dirty="0"/>
              <a:t>Study for another Polyatomic ion quiz on Monday</a:t>
            </a:r>
            <a:endParaRPr lang="en-US" sz="2000" b="1" dirty="0"/>
          </a:p>
          <a:p>
            <a:pPr lvl="1"/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000" b="1" dirty="0"/>
              <a:t>Agenda</a:t>
            </a:r>
          </a:p>
          <a:p>
            <a:pPr lvl="1"/>
            <a:r>
              <a:rPr lang="en-US" altLang="en-US" sz="2200" b="1" dirty="0"/>
              <a:t>Covalent Lewis Structures</a:t>
            </a:r>
          </a:p>
          <a:p>
            <a:pPr lvl="1"/>
            <a:r>
              <a:rPr lang="en-US" altLang="en-US" sz="2200" b="1" dirty="0"/>
              <a:t>Practice</a:t>
            </a:r>
          </a:p>
          <a:p>
            <a:pPr lvl="1"/>
            <a:r>
              <a:rPr lang="en-US" altLang="en-US" sz="2200" b="1" dirty="0"/>
              <a:t>Polyatomic Ions</a:t>
            </a:r>
          </a:p>
          <a:p>
            <a:pPr lvl="1"/>
            <a:r>
              <a:rPr lang="en-US" altLang="en-US" sz="2200" b="1" dirty="0"/>
              <a:t>Isomers (time permitting)</a:t>
            </a:r>
          </a:p>
          <a:p>
            <a:pPr lvl="1"/>
            <a:r>
              <a:rPr lang="en-US" sz="2200" b="1" dirty="0"/>
              <a:t>Polymers (time permitting)</a:t>
            </a:r>
          </a:p>
          <a:p>
            <a:pPr lvl="1"/>
            <a:r>
              <a:rPr lang="en-US" sz="2200" b="1" dirty="0"/>
              <a:t>Polyatomic ion quiz</a:t>
            </a:r>
          </a:p>
          <a:p>
            <a:pPr lvl="1"/>
            <a:endParaRPr lang="en-US" sz="35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C4495B8-FE24-4EDB-940F-900EC0AA6548}"/>
              </a:ext>
            </a:extLst>
          </p:cNvPr>
          <p:cNvSpPr txBox="1"/>
          <p:nvPr/>
        </p:nvSpPr>
        <p:spPr>
          <a:xfrm>
            <a:off x="6208712" y="5884862"/>
            <a:ext cx="51732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Get out Chemical bonding WS for HMK check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8641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C12460-E51D-4C29-9264-CBCC669C91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Isomers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9A22CF-CAB1-4BFF-9067-D8CF00AFB4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5412101" cy="3416300"/>
          </a:xfrm>
        </p:spPr>
        <p:txBody>
          <a:bodyPr/>
          <a:lstStyle/>
          <a:p>
            <a:r>
              <a:rPr lang="en-US" sz="2000" b="1" dirty="0"/>
              <a:t>When there is </a:t>
            </a:r>
            <a:r>
              <a:rPr lang="en-US" sz="2000" b="1" u="sng" dirty="0"/>
              <a:t>more than one way for the same set of atoms to be connected</a:t>
            </a:r>
            <a:r>
              <a:rPr lang="en-US" sz="2000" b="1" dirty="0"/>
              <a:t>, the different possibilities are called </a:t>
            </a:r>
            <a:r>
              <a:rPr lang="en-US" sz="2000" b="1" u="sng" dirty="0"/>
              <a:t>isomers</a:t>
            </a:r>
            <a:r>
              <a:rPr lang="en-US" sz="2000" b="1" dirty="0"/>
              <a:t>.</a:t>
            </a:r>
          </a:p>
          <a:p>
            <a:r>
              <a:rPr lang="en-US" sz="2000" b="1" dirty="0"/>
              <a:t>Isomers will have the same chemical formula but different Lewis structures</a:t>
            </a:r>
          </a:p>
          <a:p>
            <a:r>
              <a:rPr lang="en-US" sz="2000" b="1" dirty="0"/>
              <a:t>Ex: 2 Isomers of C</a:t>
            </a:r>
            <a:r>
              <a:rPr lang="en-US" sz="2000" b="1" baseline="-25000" dirty="0"/>
              <a:t>4</a:t>
            </a:r>
            <a:r>
              <a:rPr lang="en-US" sz="2000" b="1" dirty="0"/>
              <a:t>H</a:t>
            </a:r>
            <a:r>
              <a:rPr lang="en-US" sz="2000" b="1" baseline="-25000" dirty="0"/>
              <a:t>10</a:t>
            </a:r>
            <a:endParaRPr lang="en-US" sz="2000" b="1" dirty="0"/>
          </a:p>
          <a:p>
            <a:endParaRPr lang="en-US" b="1" dirty="0"/>
          </a:p>
        </p:txBody>
      </p:sp>
      <p:pic>
        <p:nvPicPr>
          <p:cNvPr id="1026" name="Picture 2" descr="Image result for images of isomers">
            <a:extLst>
              <a:ext uri="{FF2B5EF4-FFF2-40B4-BE49-F238E27FC236}">
                <a16:creationId xmlns:a16="http://schemas.microsoft.com/office/drawing/2014/main" id="{F271CCC3-5AB5-4A2F-924E-73A16AF3D91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888"/>
          <a:stretch/>
        </p:blipFill>
        <p:spPr bwMode="auto">
          <a:xfrm>
            <a:off x="7139420" y="2854036"/>
            <a:ext cx="4286250" cy="2283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43969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AB560-D299-4BDC-87CB-0384A7C09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Polymers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7BD9BD-82F3-4307-A4B6-1D13858116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1" dirty="0"/>
              <a:t>A compound with a repeating simple unit is called a </a:t>
            </a:r>
            <a:r>
              <a:rPr lang="en-US" sz="2000" b="1" u="sng" dirty="0"/>
              <a:t>polymer</a:t>
            </a:r>
            <a:r>
              <a:rPr lang="en-US" sz="2000" b="1" dirty="0"/>
              <a:t>. The simple unit is called the </a:t>
            </a:r>
            <a:r>
              <a:rPr lang="en-US" sz="2000" b="1" u="sng" dirty="0"/>
              <a:t>monomer</a:t>
            </a:r>
            <a:r>
              <a:rPr lang="en-US" sz="2000" b="1" dirty="0"/>
              <a:t>.</a:t>
            </a:r>
          </a:p>
          <a:p>
            <a:r>
              <a:rPr lang="en-US" sz="2000" b="1" dirty="0"/>
              <a:t>Ex: Polyethene</a:t>
            </a:r>
          </a:p>
          <a:p>
            <a:endParaRPr lang="en-US" sz="2000" b="1" dirty="0"/>
          </a:p>
          <a:p>
            <a:r>
              <a:rPr lang="en-US" sz="2000" b="1" dirty="0"/>
              <a:t>Nearly all plastics are polymers.</a:t>
            </a:r>
          </a:p>
          <a:p>
            <a:r>
              <a:rPr lang="en-US" sz="2000" b="1" dirty="0"/>
              <a:t>Nearly all biological molecules are polymers.</a:t>
            </a:r>
          </a:p>
          <a:p>
            <a:pPr lvl="1"/>
            <a:r>
              <a:rPr lang="en-US" sz="1800" b="1" dirty="0"/>
              <a:t>Carbohydrates, Proteins, DNA</a:t>
            </a:r>
          </a:p>
          <a:p>
            <a:endParaRPr lang="en-US" sz="2000" b="1" dirty="0"/>
          </a:p>
        </p:txBody>
      </p:sp>
      <p:pic>
        <p:nvPicPr>
          <p:cNvPr id="2050" name="Picture 2" descr="Related image">
            <a:extLst>
              <a:ext uri="{FF2B5EF4-FFF2-40B4-BE49-F238E27FC236}">
                <a16:creationId xmlns:a16="http://schemas.microsoft.com/office/drawing/2014/main" id="{630CD0EE-5CAB-4448-ADDC-5A68A7D96C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0726" y="3152740"/>
            <a:ext cx="4045527" cy="1800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12217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B540B-60BC-40FA-A983-A43581EB9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Exit slip and Homework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355530-C3C3-48FE-BF2E-4848C3457C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/>
              <a:t>Exit Slip: Determine the Lewis Structure for the sulfate ion.</a:t>
            </a:r>
            <a:endParaRPr lang="en-US" sz="2400" b="1" dirty="0"/>
          </a:p>
          <a:p>
            <a:pPr marL="457200" lvl="1" indent="0">
              <a:buNone/>
            </a:pPr>
            <a:endParaRPr lang="en-US" b="1" dirty="0"/>
          </a:p>
          <a:p>
            <a:r>
              <a:rPr lang="en-US" sz="1900" b="1" dirty="0"/>
              <a:t>What’s Due?  (Pending assignments to complete.)</a:t>
            </a:r>
          </a:p>
          <a:p>
            <a:pPr lvl="1"/>
            <a:r>
              <a:rPr lang="en-US" sz="1700" b="1" dirty="0"/>
              <a:t>Complete the Lewis Structures Worksheet, front only</a:t>
            </a:r>
          </a:p>
          <a:p>
            <a:pPr lvl="1"/>
            <a:r>
              <a:rPr lang="en-US" sz="1700" b="1" dirty="0"/>
              <a:t>Study for Polyatomic ion quiz on Monday</a:t>
            </a:r>
          </a:p>
          <a:p>
            <a:r>
              <a:rPr lang="en-US" sz="1900" b="1" dirty="0"/>
              <a:t>What’s Next?  (How to prepare for the next day)</a:t>
            </a:r>
          </a:p>
          <a:p>
            <a:pPr lvl="1"/>
            <a:r>
              <a:rPr lang="en-US" sz="1700" b="1" dirty="0"/>
              <a:t>Read p194-198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2194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Writing Covalent Lewis Structures</a:t>
            </a:r>
          </a:p>
        </p:txBody>
      </p:sp>
      <p:sp>
        <p:nvSpPr>
          <p:cNvPr id="37891" name="Rectangle 4"/>
          <p:cNvSpPr>
            <a:spLocks noGrp="1" noChangeArrowheads="1"/>
          </p:cNvSpPr>
          <p:nvPr>
            <p:ph idx="1"/>
          </p:nvPr>
        </p:nvSpPr>
        <p:spPr>
          <a:xfrm>
            <a:off x="1155700" y="2603499"/>
            <a:ext cx="10368643" cy="4145643"/>
          </a:xfrm>
        </p:spPr>
        <p:txBody>
          <a:bodyPr>
            <a:normAutofit lnSpcReduction="10000"/>
          </a:bodyPr>
          <a:lstStyle/>
          <a:p>
            <a:pPr marL="533400" indent="-533400">
              <a:buFontTx/>
              <a:buAutoNum type="arabicPeriod"/>
            </a:pPr>
            <a:r>
              <a:rPr lang="en-US" altLang="en-US" b="1" dirty="0"/>
              <a:t>Find the sum of valence electrons of all atoms in the polyatomic ion or molecule.</a:t>
            </a:r>
          </a:p>
          <a:p>
            <a:pPr marL="914400" lvl="1" indent="-457200"/>
            <a:r>
              <a:rPr lang="en-US" altLang="en-US" b="1" dirty="0"/>
              <a:t>If it is an anion polyatomic ion, add one electron for each negative charge.</a:t>
            </a:r>
          </a:p>
          <a:p>
            <a:pPr marL="914400" lvl="1" indent="-457200"/>
            <a:r>
              <a:rPr lang="en-US" altLang="en-US" b="1" dirty="0"/>
              <a:t>If it is a cation polyatomic ion, subtract one electron for each positive charge.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en-US" b="1" dirty="0"/>
              <a:t>The central atom is the </a:t>
            </a:r>
            <a:r>
              <a:rPr lang="en-US" altLang="en-US" b="1" i="1" dirty="0"/>
              <a:t>least</a:t>
            </a:r>
            <a:r>
              <a:rPr lang="en-US" altLang="en-US" b="1" dirty="0"/>
              <a:t> electronegative element that isn’t hydrogen.  Connect the outer atoms to it by single bonds.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en-US" b="1" dirty="0"/>
              <a:t>Fill the octets of the outer atoms.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en-US" b="1" dirty="0"/>
              <a:t>Fill the octet of the central atom.</a:t>
            </a:r>
          </a:p>
          <a:p>
            <a:pPr marL="533400" indent="-533400">
              <a:buFontTx/>
              <a:buAutoNum type="arabicPeriod" startAt="5"/>
            </a:pPr>
            <a:r>
              <a:rPr lang="en-US" altLang="en-US" b="1" dirty="0"/>
              <a:t>If you run out of electrons before the central atom has an octet…</a:t>
            </a:r>
          </a:p>
          <a:p>
            <a:pPr marL="533400" indent="-533400">
              <a:buNone/>
            </a:pPr>
            <a:r>
              <a:rPr lang="en-US" altLang="en-US" b="1" dirty="0"/>
              <a:t>	…form multiple bonds until it does.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US" altLang="en-US" b="1" dirty="0"/>
              <a:t>If you have extra electrons…</a:t>
            </a:r>
          </a:p>
          <a:p>
            <a:pPr marL="533400" indent="-533400">
              <a:buNone/>
            </a:pPr>
            <a:r>
              <a:rPr lang="en-US" altLang="en-US" b="1" dirty="0"/>
              <a:t>	…place them on the central atom, if it has d orbitals accessible, Z&gt;10.</a:t>
            </a:r>
          </a:p>
          <a:p>
            <a:pPr marL="533400" indent="-533400">
              <a:buNone/>
            </a:pPr>
            <a:endParaRPr lang="en-US" altLang="en-US" dirty="0"/>
          </a:p>
          <a:p>
            <a:pPr marL="533400" indent="-533400">
              <a:buNone/>
            </a:pPr>
            <a:endParaRPr lang="en-US" altLang="en-US" dirty="0"/>
          </a:p>
          <a:p>
            <a:pPr marL="514350" indent="-514350">
              <a:buFont typeface="+mj-lt"/>
              <a:buAutoNum type="arabicPeriod"/>
            </a:pPr>
            <a:endParaRPr lang="en-US" altLang="en-US" dirty="0"/>
          </a:p>
          <a:p>
            <a:pPr marL="514350" indent="-514350">
              <a:buFont typeface="+mj-lt"/>
              <a:buAutoNum type="arabicPeriod"/>
            </a:pPr>
            <a:endParaRPr lang="en-US" altLang="en-US" dirty="0"/>
          </a:p>
          <a:p>
            <a:pPr marL="514350" indent="-514350">
              <a:buFont typeface="+mj-lt"/>
              <a:buAutoNum type="arabicPeriod"/>
            </a:pPr>
            <a:endParaRPr lang="en-US" altLang="en-US" dirty="0"/>
          </a:p>
          <a:p>
            <a:pPr marL="914400" lvl="1" indent="-457200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22781992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5"/>
          <p:cNvSpPr>
            <a:spLocks noGrp="1" noChangeArrowheads="1"/>
          </p:cNvSpPr>
          <p:nvPr>
            <p:ph idx="1"/>
          </p:nvPr>
        </p:nvSpPr>
        <p:spPr>
          <a:xfrm>
            <a:off x="838200" y="3062513"/>
            <a:ext cx="6026239" cy="3114449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8800" dirty="0">
                <a:solidFill>
                  <a:schemeClr val="tx2"/>
                </a:solidFill>
                <a:latin typeface="Times New Roman" panose="02020603050405020304" pitchFamily="18" charset="0"/>
              </a:rPr>
              <a:t>PCl</a:t>
            </a:r>
            <a:r>
              <a:rPr lang="en-US" altLang="en-US" sz="8800" baseline="-25000" dirty="0">
                <a:solidFill>
                  <a:schemeClr val="tx2"/>
                </a:solidFill>
                <a:latin typeface="Times New Roman" panose="02020603050405020304" pitchFamily="18" charset="0"/>
              </a:rPr>
              <a:t>3</a:t>
            </a:r>
            <a:endParaRPr lang="en-US" altLang="en-US" sz="3600" dirty="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37891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7010400" y="2873829"/>
            <a:ext cx="4343400" cy="3295196"/>
          </a:xfrm>
        </p:spPr>
        <p:txBody>
          <a:bodyPr/>
          <a:lstStyle/>
          <a:p>
            <a:pPr marL="533400" indent="-533400">
              <a:buFontTx/>
              <a:buAutoNum type="arabicPeriod"/>
            </a:pPr>
            <a:r>
              <a:rPr lang="en-US" altLang="en-US" b="1" dirty="0"/>
              <a:t>Find the sum of valence electrons of all atoms in the polyatomic ion or molecule.</a:t>
            </a:r>
          </a:p>
          <a:p>
            <a:pPr marL="914400" lvl="1" indent="-457200"/>
            <a:r>
              <a:rPr lang="en-US" altLang="en-US" b="1" dirty="0"/>
              <a:t>If it is an anion, add one electron for each negative charge.</a:t>
            </a:r>
          </a:p>
          <a:p>
            <a:pPr marL="914400" lvl="1" indent="-457200"/>
            <a:r>
              <a:rPr lang="en-US" altLang="en-US" b="1" dirty="0"/>
              <a:t>If it is a cation, subtract one electron for each positive charge.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</p:spTree>
    <p:extLst>
      <p:ext uri="{BB962C8B-B14F-4D97-AF65-F5344CB8AC3E}">
        <p14:creationId xmlns:p14="http://schemas.microsoft.com/office/powerpoint/2010/main" val="1628351823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Writing Lewis Structures</a:t>
            </a:r>
          </a:p>
        </p:txBody>
      </p:sp>
      <p:sp>
        <p:nvSpPr>
          <p:cNvPr id="39939" name="Rectangle 4"/>
          <p:cNvSpPr>
            <a:spLocks noGrp="1" noChangeArrowheads="1"/>
          </p:cNvSpPr>
          <p:nvPr>
            <p:ph idx="1"/>
          </p:nvPr>
        </p:nvSpPr>
        <p:spPr>
          <a:xfrm>
            <a:off x="7637172" y="3468913"/>
            <a:ext cx="3716628" cy="2708049"/>
          </a:xfrm>
        </p:spPr>
        <p:txBody>
          <a:bodyPr/>
          <a:lstStyle/>
          <a:p>
            <a:pPr marL="533400" indent="-533400">
              <a:buFontTx/>
              <a:buAutoNum type="arabicPeriod" startAt="2"/>
            </a:pPr>
            <a:r>
              <a:rPr lang="en-US" altLang="en-US" b="1" dirty="0"/>
              <a:t>The central atom is the </a:t>
            </a:r>
            <a:r>
              <a:rPr lang="en-US" altLang="en-US" b="1" i="1" dirty="0"/>
              <a:t>least</a:t>
            </a:r>
            <a:r>
              <a:rPr lang="en-US" altLang="en-US" b="1" dirty="0"/>
              <a:t> electronegative element that isn’t hydrogen.  Connect the outer atoms to it by single bonds.</a:t>
            </a:r>
          </a:p>
        </p:txBody>
      </p:sp>
      <p:pic>
        <p:nvPicPr>
          <p:cNvPr id="39941" name="Picture 11" descr="08_Pg305_UnFigure_1_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6304" y="3190460"/>
            <a:ext cx="3581400" cy="2109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461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Writing Lewis Structures</a:t>
            </a:r>
          </a:p>
        </p:txBody>
      </p:sp>
      <p:sp>
        <p:nvSpPr>
          <p:cNvPr id="41987" name="Rectangle 4"/>
          <p:cNvSpPr>
            <a:spLocks noGrp="1" noChangeArrowheads="1"/>
          </p:cNvSpPr>
          <p:nvPr>
            <p:ph idx="1"/>
          </p:nvPr>
        </p:nvSpPr>
        <p:spPr>
          <a:xfrm>
            <a:off x="8190962" y="2801257"/>
            <a:ext cx="3162837" cy="3375706"/>
          </a:xfrm>
        </p:spPr>
        <p:txBody>
          <a:bodyPr/>
          <a:lstStyle/>
          <a:p>
            <a:pPr marL="533400" indent="-533400">
              <a:buFontTx/>
              <a:buAutoNum type="arabicPeriod" startAt="3"/>
            </a:pPr>
            <a:r>
              <a:rPr lang="en-US" altLang="en-US" b="1" dirty="0"/>
              <a:t>Fill the octets of the outer atoms.</a:t>
            </a:r>
          </a:p>
          <a:p>
            <a:pPr marL="457200" lvl="1" indent="0">
              <a:buNone/>
            </a:pPr>
            <a:endParaRPr lang="en-US" altLang="en-US" b="1" dirty="0"/>
          </a:p>
          <a:p>
            <a:pPr marL="457200" lvl="1" indent="0">
              <a:buNone/>
            </a:pPr>
            <a:r>
              <a:rPr lang="en-US" altLang="en-US" b="1" dirty="0"/>
              <a:t>Hydrogen only gets a doublet. </a:t>
            </a:r>
          </a:p>
          <a:p>
            <a:pPr marL="457200" lvl="1" indent="0">
              <a:buNone/>
            </a:pPr>
            <a:r>
              <a:rPr lang="en-US" altLang="en-US" b="1" dirty="0"/>
              <a:t>The two electrons in the bond to H are all it can manage. </a:t>
            </a:r>
          </a:p>
          <a:p>
            <a:pPr marL="457200" lvl="1" indent="0">
              <a:buNone/>
            </a:pPr>
            <a:r>
              <a:rPr lang="en-US" altLang="en-US" b="1" dirty="0"/>
              <a:t>Never put extra electrons on H.</a:t>
            </a:r>
          </a:p>
        </p:txBody>
      </p:sp>
      <p:pic>
        <p:nvPicPr>
          <p:cNvPr id="41989" name="Picture 11" descr="08_Pg305_UnFigure_2_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8276" y="3207855"/>
            <a:ext cx="3565525" cy="223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7875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Writing Lewis Structures</a:t>
            </a:r>
          </a:p>
        </p:txBody>
      </p:sp>
      <p:sp>
        <p:nvSpPr>
          <p:cNvPr id="44035" name="Rectangle 4"/>
          <p:cNvSpPr>
            <a:spLocks noGrp="1" noChangeArrowheads="1"/>
          </p:cNvSpPr>
          <p:nvPr>
            <p:ph idx="1"/>
          </p:nvPr>
        </p:nvSpPr>
        <p:spPr>
          <a:xfrm>
            <a:off x="8487176" y="3222171"/>
            <a:ext cx="2866623" cy="2954792"/>
          </a:xfrm>
        </p:spPr>
        <p:txBody>
          <a:bodyPr/>
          <a:lstStyle/>
          <a:p>
            <a:pPr marL="533400" indent="-533400">
              <a:buFontTx/>
              <a:buAutoNum type="arabicPeriod" startAt="4"/>
            </a:pPr>
            <a:r>
              <a:rPr lang="en-US" altLang="en-US" b="1" dirty="0"/>
              <a:t>Fill the octet of the central atom.</a:t>
            </a:r>
          </a:p>
        </p:txBody>
      </p:sp>
      <p:pic>
        <p:nvPicPr>
          <p:cNvPr id="44037" name="Picture 10" descr="08_Pg305_UnFigure_3_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857" y="3065788"/>
            <a:ext cx="3582988" cy="224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5526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Writing Lewis Structures</a:t>
            </a:r>
          </a:p>
        </p:txBody>
      </p:sp>
      <p:sp>
        <p:nvSpPr>
          <p:cNvPr id="46083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>
              <a:buFontTx/>
              <a:buAutoNum type="arabicPeriod" startAt="5"/>
            </a:pPr>
            <a:r>
              <a:rPr lang="en-US" altLang="en-US" b="1" dirty="0"/>
              <a:t>If you run out of electrons before the central atom has an octet…</a:t>
            </a:r>
          </a:p>
          <a:p>
            <a:pPr marL="0" indent="0">
              <a:buNone/>
            </a:pPr>
            <a:r>
              <a:rPr lang="en-US" altLang="en-US" b="1" dirty="0"/>
              <a:t>       Ex: HCN   </a:t>
            </a:r>
          </a:p>
          <a:p>
            <a:pPr marL="0" indent="0">
              <a:buNone/>
            </a:pPr>
            <a:r>
              <a:rPr lang="en-US" altLang="en-US" b="1" dirty="0"/>
              <a:t>1 + 4 + 5  = 10 electrons, C is least </a:t>
            </a:r>
            <a:r>
              <a:rPr lang="en-US" altLang="en-US" b="1" dirty="0" err="1"/>
              <a:t>elecneg</a:t>
            </a:r>
            <a:r>
              <a:rPr lang="en-US" altLang="en-US" b="1" dirty="0"/>
              <a:t>, 4 bonding, complete outer octet on N uses all electrons, C only has 4 electrons.</a:t>
            </a:r>
          </a:p>
          <a:p>
            <a:pPr marL="533400" indent="-533400">
              <a:buNone/>
            </a:pPr>
            <a:r>
              <a:rPr lang="en-US" altLang="en-US" b="1" dirty="0"/>
              <a:t>	</a:t>
            </a:r>
          </a:p>
          <a:p>
            <a:pPr marL="533400" indent="-533400">
              <a:buNone/>
            </a:pPr>
            <a:endParaRPr lang="en-US" altLang="en-US" b="1" dirty="0"/>
          </a:p>
          <a:p>
            <a:pPr marL="533400" indent="-533400">
              <a:buNone/>
            </a:pPr>
            <a:r>
              <a:rPr lang="en-US" altLang="en-US" b="1" dirty="0"/>
              <a:t>…form multiple bonds until it does.</a:t>
            </a:r>
          </a:p>
          <a:p>
            <a:pPr marL="533400" indent="-533400">
              <a:buNone/>
            </a:pPr>
            <a:r>
              <a:rPr lang="en-US" altLang="en-US" b="1" dirty="0"/>
              <a:t>	Ex: two sets of nonbonding electrons swing in to become bonding.</a:t>
            </a:r>
          </a:p>
        </p:txBody>
      </p:sp>
      <p:pic>
        <p:nvPicPr>
          <p:cNvPr id="46084" name="Picture 15" descr="08_Pg306_UnFigure_3_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7996" y="5665389"/>
            <a:ext cx="5557838" cy="93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85" name="Picture 16" descr="08_Pg306_UnFigure_2_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7031" y="4050506"/>
            <a:ext cx="2906713" cy="81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056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Lewis Structures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5700" y="2603499"/>
            <a:ext cx="8761413" cy="3927929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 startAt="6"/>
            </a:pPr>
            <a:r>
              <a:rPr lang="en-US" altLang="en-US" sz="2000" b="1" dirty="0"/>
              <a:t>If you have extra electrons…</a:t>
            </a:r>
          </a:p>
          <a:p>
            <a:pPr lvl="1"/>
            <a:r>
              <a:rPr lang="en-US" altLang="en-US" sz="2000" b="1" dirty="0"/>
              <a:t>Ex: SF</a:t>
            </a:r>
            <a:r>
              <a:rPr lang="en-US" altLang="en-US" sz="2000" b="1" baseline="-25000" dirty="0"/>
              <a:t>4</a:t>
            </a:r>
            <a:r>
              <a:rPr lang="en-US" altLang="en-US" sz="2000" b="1" dirty="0"/>
              <a:t>  , </a:t>
            </a:r>
          </a:p>
          <a:p>
            <a:pPr lvl="1"/>
            <a:r>
              <a:rPr lang="en-US" altLang="en-US" sz="2000" b="1" dirty="0"/>
              <a:t>6 + 4(7) = 34 electrons, Sulfur central, four bonds to F use 8 electrons. Complete octets with 6 nonbonding on each F, uses 24 electrons. 2 electrons are left over even though all atoms have an octet.</a:t>
            </a:r>
          </a:p>
          <a:p>
            <a:pPr marL="457200" lvl="1" indent="0">
              <a:buNone/>
            </a:pPr>
            <a:endParaRPr lang="en-US" altLang="en-US" sz="2000" b="1" dirty="0"/>
          </a:p>
          <a:p>
            <a:pPr marL="533400" indent="-533400">
              <a:buNone/>
            </a:pPr>
            <a:r>
              <a:rPr lang="en-US" altLang="en-US" sz="2000" b="1" dirty="0"/>
              <a:t>…place them on the central atom, if it has d orbitals accessible, Z&gt;10.</a:t>
            </a:r>
          </a:p>
          <a:p>
            <a:pPr lvl="1"/>
            <a:r>
              <a:rPr lang="en-US" sz="2000" b="1" dirty="0"/>
              <a:t>Ex: S has Z = 16, so it has d orbitals it can use. Place the extra two electrons on the sulfur atom as a nonbonding pair. This is called and expanded octet</a:t>
            </a:r>
          </a:p>
          <a:p>
            <a:pPr lvl="1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78956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Writing Lewis Structures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/>
              <a:t>CH</a:t>
            </a:r>
            <a:r>
              <a:rPr lang="en-US" sz="2400" b="1" baseline="-25000" dirty="0"/>
              <a:t>4</a:t>
            </a:r>
            <a:endParaRPr lang="en-US" sz="2400" b="1" dirty="0"/>
          </a:p>
          <a:p>
            <a:r>
              <a:rPr lang="en-US" sz="2400" b="1" dirty="0"/>
              <a:t>PO</a:t>
            </a:r>
            <a:r>
              <a:rPr lang="en-US" sz="2400" b="1" baseline="-25000" dirty="0"/>
              <a:t>4</a:t>
            </a:r>
            <a:r>
              <a:rPr lang="en-US" sz="2400" b="1" baseline="30000" dirty="0"/>
              <a:t>-3</a:t>
            </a:r>
          </a:p>
          <a:p>
            <a:r>
              <a:rPr lang="en-US" sz="2400" b="1" dirty="0"/>
              <a:t>NH</a:t>
            </a:r>
            <a:r>
              <a:rPr lang="en-US" sz="2400" b="1" baseline="-25000" dirty="0"/>
              <a:t>4</a:t>
            </a:r>
            <a:r>
              <a:rPr lang="en-US" sz="2400" b="1" baseline="30000" dirty="0"/>
              <a:t>+</a:t>
            </a:r>
            <a:endParaRPr lang="en-US" sz="2400" b="1" dirty="0"/>
          </a:p>
          <a:p>
            <a:r>
              <a:rPr lang="en-US" sz="2400" b="1" dirty="0"/>
              <a:t>SiO</a:t>
            </a:r>
            <a:r>
              <a:rPr lang="en-US" sz="2400" b="1" baseline="-25000" dirty="0"/>
              <a:t>2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094966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Ion Boardroom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25590</TotalTime>
  <Words>678</Words>
  <Application>Microsoft Office PowerPoint</Application>
  <PresentationFormat>Widescreen</PresentationFormat>
  <Paragraphs>91</Paragraphs>
  <Slides>12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Century Gothic</vt:lpstr>
      <vt:lpstr>Times New Roman</vt:lpstr>
      <vt:lpstr>Wingdings 3</vt:lpstr>
      <vt:lpstr>Ion Boardroom</vt:lpstr>
      <vt:lpstr>Chemistry – Feb 7, 2020</vt:lpstr>
      <vt:lpstr>Writing Covalent Lewis Structures</vt:lpstr>
      <vt:lpstr>Example</vt:lpstr>
      <vt:lpstr>Writing Lewis Structures</vt:lpstr>
      <vt:lpstr>Writing Lewis Structures</vt:lpstr>
      <vt:lpstr>Writing Lewis Structures</vt:lpstr>
      <vt:lpstr>Writing Lewis Structures</vt:lpstr>
      <vt:lpstr>Writing Lewis Structures</vt:lpstr>
      <vt:lpstr>Practice Writing Lewis Structures</vt:lpstr>
      <vt:lpstr>Isomers</vt:lpstr>
      <vt:lpstr>Polymers</vt:lpstr>
      <vt:lpstr>Exit slip and Homework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148</cp:revision>
  <dcterms:created xsi:type="dcterms:W3CDTF">2015-08-11T02:33:52Z</dcterms:created>
  <dcterms:modified xsi:type="dcterms:W3CDTF">2020-02-07T17:02:49Z</dcterms:modified>
</cp:coreProperties>
</file>